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7" r:id="rId3"/>
  </p:sldMasterIdLst>
  <p:notesMasterIdLst>
    <p:notesMasterId r:id="rId8"/>
  </p:notesMasterIdLst>
  <p:sldIdLst>
    <p:sldId id="256" r:id="rId4"/>
    <p:sldId id="293" r:id="rId5"/>
    <p:sldId id="285" r:id="rId6"/>
    <p:sldId id="290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8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D66BE-3951-4E71-AB6E-AFB2B19EBD1B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sv-SE"/>
        </a:p>
      </dgm:t>
    </dgm:pt>
    <dgm:pt modelId="{8334C156-169F-468A-BDC4-0181FFF6C6ED}">
      <dgm:prSet phldrT="[Tekst]"/>
      <dgm:spPr/>
      <dgm:t>
        <a:bodyPr/>
        <a:lstStyle/>
        <a:p>
          <a:r>
            <a:rPr lang="en-US" b="1" noProof="0" dirty="0">
              <a:solidFill>
                <a:schemeClr val="tx1"/>
              </a:solidFill>
            </a:rPr>
            <a:t>Livable cities</a:t>
          </a:r>
        </a:p>
      </dgm:t>
    </dgm:pt>
    <dgm:pt modelId="{8FECE59F-2C39-4F7F-8C84-DE226E036180}" type="parTrans" cxnId="{CD8853C7-EAC9-4A29-9206-01F3D4D56F3F}">
      <dgm:prSet/>
      <dgm:spPr/>
      <dgm:t>
        <a:bodyPr/>
        <a:lstStyle/>
        <a:p>
          <a:endParaRPr lang="sv-SE"/>
        </a:p>
      </dgm:t>
    </dgm:pt>
    <dgm:pt modelId="{22F35091-ACA9-4B5A-AB5D-08DCDE29E99A}" type="sibTrans" cxnId="{CD8853C7-EAC9-4A29-9206-01F3D4D56F3F}">
      <dgm:prSet/>
      <dgm:spPr/>
      <dgm:t>
        <a:bodyPr/>
        <a:lstStyle/>
        <a:p>
          <a:endParaRPr lang="sv-SE"/>
        </a:p>
      </dgm:t>
    </dgm:pt>
    <dgm:pt modelId="{5900EE4D-3352-4E0C-B3C4-A3F4DFE228E5}">
      <dgm:prSet phldrT="[Tekst]"/>
      <dgm:spPr/>
      <dgm:t>
        <a:bodyPr/>
        <a:lstStyle/>
        <a:p>
          <a:r>
            <a:rPr lang="da-DK" dirty="0"/>
            <a:t>Urban </a:t>
          </a:r>
          <a:r>
            <a:rPr lang="da-DK" dirty="0" err="1"/>
            <a:t>renewal</a:t>
          </a:r>
          <a:endParaRPr lang="sv-SE" dirty="0"/>
        </a:p>
      </dgm:t>
    </dgm:pt>
    <dgm:pt modelId="{2FDF0425-6EA4-4B83-BB51-AD66D91FD7A3}" type="parTrans" cxnId="{AC1EB3F0-975A-4A78-8D11-ACC54966C0A0}">
      <dgm:prSet/>
      <dgm:spPr/>
      <dgm:t>
        <a:bodyPr/>
        <a:lstStyle/>
        <a:p>
          <a:endParaRPr lang="sv-SE"/>
        </a:p>
      </dgm:t>
    </dgm:pt>
    <dgm:pt modelId="{67C98513-25CF-4CBB-89B3-3611700DCD23}" type="sibTrans" cxnId="{AC1EB3F0-975A-4A78-8D11-ACC54966C0A0}">
      <dgm:prSet/>
      <dgm:spPr/>
      <dgm:t>
        <a:bodyPr/>
        <a:lstStyle/>
        <a:p>
          <a:endParaRPr lang="sv-SE"/>
        </a:p>
      </dgm:t>
    </dgm:pt>
    <dgm:pt modelId="{3809F58E-A003-40F8-9A2F-109A94C324D1}">
      <dgm:prSet phldrT="[Tekst]"/>
      <dgm:spPr/>
      <dgm:t>
        <a:bodyPr/>
        <a:lstStyle/>
        <a:p>
          <a:r>
            <a:rPr lang="da-DK" b="1" dirty="0" err="1">
              <a:solidFill>
                <a:schemeClr val="tx1"/>
              </a:solidFill>
            </a:rPr>
            <a:t>Biological</a:t>
          </a:r>
          <a:r>
            <a:rPr lang="da-DK" b="1" dirty="0">
              <a:solidFill>
                <a:schemeClr val="tx1"/>
              </a:solidFill>
            </a:rPr>
            <a:t> light</a:t>
          </a:r>
          <a:endParaRPr lang="sv-SE" b="1" dirty="0">
            <a:solidFill>
              <a:schemeClr val="tx1"/>
            </a:solidFill>
          </a:endParaRPr>
        </a:p>
      </dgm:t>
    </dgm:pt>
    <dgm:pt modelId="{78746D2D-F4DA-4A46-BE20-4D530D1CB6E5}" type="parTrans" cxnId="{2B3E0147-2B1E-4E6A-80E9-8DDEF5EB62A9}">
      <dgm:prSet/>
      <dgm:spPr/>
      <dgm:t>
        <a:bodyPr/>
        <a:lstStyle/>
        <a:p>
          <a:endParaRPr lang="sv-SE"/>
        </a:p>
      </dgm:t>
    </dgm:pt>
    <dgm:pt modelId="{EDEBC135-37A8-45B8-A0F6-8012F73FA9B3}" type="sibTrans" cxnId="{2B3E0147-2B1E-4E6A-80E9-8DDEF5EB62A9}">
      <dgm:prSet/>
      <dgm:spPr/>
      <dgm:t>
        <a:bodyPr/>
        <a:lstStyle/>
        <a:p>
          <a:endParaRPr lang="sv-SE"/>
        </a:p>
      </dgm:t>
    </dgm:pt>
    <dgm:pt modelId="{25856DEB-98A4-4476-8830-CD610F39FF90}">
      <dgm:prSet phldrT="[Tekst]"/>
      <dgm:spPr/>
      <dgm:t>
        <a:bodyPr/>
        <a:lstStyle/>
        <a:p>
          <a:r>
            <a:rPr lang="da-DK" dirty="0"/>
            <a:t>Learning</a:t>
          </a:r>
          <a:endParaRPr lang="sv-SE" dirty="0"/>
        </a:p>
      </dgm:t>
    </dgm:pt>
    <dgm:pt modelId="{4F8AF0E5-9D5C-4004-ABDC-62D4C0E84CBD}" type="parTrans" cxnId="{B774EB17-076F-4160-A120-EE728EFE20A6}">
      <dgm:prSet/>
      <dgm:spPr/>
      <dgm:t>
        <a:bodyPr/>
        <a:lstStyle/>
        <a:p>
          <a:endParaRPr lang="sv-SE"/>
        </a:p>
      </dgm:t>
    </dgm:pt>
    <dgm:pt modelId="{81D8028A-C714-4859-AF0A-2F4F4CD5EC8F}" type="sibTrans" cxnId="{B774EB17-076F-4160-A120-EE728EFE20A6}">
      <dgm:prSet/>
      <dgm:spPr/>
      <dgm:t>
        <a:bodyPr/>
        <a:lstStyle/>
        <a:p>
          <a:endParaRPr lang="sv-SE"/>
        </a:p>
      </dgm:t>
    </dgm:pt>
    <dgm:pt modelId="{EA9DB82A-1872-4188-B3D8-4997E29225BA}">
      <dgm:prSet phldrT="[Tekst]"/>
      <dgm:spPr/>
      <dgm:t>
        <a:bodyPr/>
        <a:lstStyle/>
        <a:p>
          <a:r>
            <a:rPr lang="da-DK" dirty="0"/>
            <a:t>Intelligent system</a:t>
          </a:r>
          <a:endParaRPr lang="sv-SE" dirty="0"/>
        </a:p>
      </dgm:t>
    </dgm:pt>
    <dgm:pt modelId="{21FB7EF6-FEE2-4169-801F-ED9E5231C7B2}" type="parTrans" cxnId="{29AFA605-A52C-4770-BCE7-D66EF23D8EFE}">
      <dgm:prSet/>
      <dgm:spPr/>
      <dgm:t>
        <a:bodyPr/>
        <a:lstStyle/>
        <a:p>
          <a:endParaRPr lang="sv-SE"/>
        </a:p>
      </dgm:t>
    </dgm:pt>
    <dgm:pt modelId="{35AA5DD1-91B3-4EA1-B511-733D84CBAC3F}" type="sibTrans" cxnId="{29AFA605-A52C-4770-BCE7-D66EF23D8EFE}">
      <dgm:prSet/>
      <dgm:spPr/>
      <dgm:t>
        <a:bodyPr/>
        <a:lstStyle/>
        <a:p>
          <a:endParaRPr lang="sv-SE"/>
        </a:p>
      </dgm:t>
    </dgm:pt>
    <dgm:pt modelId="{0F3F329A-4777-4E39-89BE-D4236E7D2530}">
      <dgm:prSet phldrT="[Tekst]"/>
      <dgm:spPr>
        <a:solidFill>
          <a:schemeClr val="accent2"/>
        </a:solidFill>
      </dgm:spPr>
      <dgm:t>
        <a:bodyPr/>
        <a:lstStyle/>
        <a:p>
          <a:r>
            <a:rPr lang="da-DK" b="1" dirty="0">
              <a:solidFill>
                <a:schemeClr val="tx1"/>
              </a:solidFill>
            </a:rPr>
            <a:t>Environment</a:t>
          </a:r>
          <a:endParaRPr lang="sv-SE" b="1" dirty="0">
            <a:solidFill>
              <a:schemeClr val="tx1"/>
            </a:solidFill>
          </a:endParaRPr>
        </a:p>
      </dgm:t>
    </dgm:pt>
    <dgm:pt modelId="{8E14FEEC-3839-43B6-B5C9-BE697937B0B2}" type="parTrans" cxnId="{54968E93-A44E-47F8-BB8F-25DC19658733}">
      <dgm:prSet/>
      <dgm:spPr/>
      <dgm:t>
        <a:bodyPr/>
        <a:lstStyle/>
        <a:p>
          <a:endParaRPr lang="sv-SE"/>
        </a:p>
      </dgm:t>
    </dgm:pt>
    <dgm:pt modelId="{FA554277-5368-449C-96A7-11A0C078232A}" type="sibTrans" cxnId="{54968E93-A44E-47F8-BB8F-25DC19658733}">
      <dgm:prSet/>
      <dgm:spPr/>
      <dgm:t>
        <a:bodyPr/>
        <a:lstStyle/>
        <a:p>
          <a:endParaRPr lang="sv-SE"/>
        </a:p>
      </dgm:t>
    </dgm:pt>
    <dgm:pt modelId="{8FC89BE1-0F5C-452B-BB61-34317AC6A704}">
      <dgm:prSet phldrT="[Tekst]"/>
      <dgm:spPr/>
      <dgm:t>
        <a:bodyPr/>
        <a:lstStyle/>
        <a:p>
          <a:r>
            <a:rPr lang="da-DK"/>
            <a:t>Energy efficiency</a:t>
          </a:r>
          <a:endParaRPr lang="sv-SE"/>
        </a:p>
      </dgm:t>
    </dgm:pt>
    <dgm:pt modelId="{741B1AEC-C660-44C2-9292-0D3FBDB5BFE1}" type="parTrans" cxnId="{4864AB38-6333-476C-BA4C-55EAEEA81245}">
      <dgm:prSet/>
      <dgm:spPr/>
      <dgm:t>
        <a:bodyPr/>
        <a:lstStyle/>
        <a:p>
          <a:endParaRPr lang="sv-SE"/>
        </a:p>
      </dgm:t>
    </dgm:pt>
    <dgm:pt modelId="{F6D6ECD7-A4F6-4DB7-9013-7878FD407243}" type="sibTrans" cxnId="{4864AB38-6333-476C-BA4C-55EAEEA81245}">
      <dgm:prSet/>
      <dgm:spPr/>
      <dgm:t>
        <a:bodyPr/>
        <a:lstStyle/>
        <a:p>
          <a:endParaRPr lang="sv-SE"/>
        </a:p>
      </dgm:t>
    </dgm:pt>
    <dgm:pt modelId="{0533D378-E331-4034-A34A-1A70C0F06F95}">
      <dgm:prSet phldrT="[Tekst]"/>
      <dgm:spPr/>
      <dgm:t>
        <a:bodyPr/>
        <a:lstStyle/>
        <a:p>
          <a:r>
            <a:rPr lang="da-DK" b="1" dirty="0" err="1">
              <a:solidFill>
                <a:schemeClr val="tx1"/>
              </a:solidFill>
            </a:rPr>
            <a:t>Economy</a:t>
          </a:r>
          <a:endParaRPr lang="sv-SE" b="1" dirty="0">
            <a:solidFill>
              <a:schemeClr val="tx1"/>
            </a:solidFill>
          </a:endParaRPr>
        </a:p>
      </dgm:t>
    </dgm:pt>
    <dgm:pt modelId="{510E900B-9EF3-485A-9E40-32318557B64C}" type="parTrans" cxnId="{3FEE3714-F476-43B9-A702-3A21DBC2CA34}">
      <dgm:prSet/>
      <dgm:spPr/>
      <dgm:t>
        <a:bodyPr/>
        <a:lstStyle/>
        <a:p>
          <a:endParaRPr lang="sv-SE"/>
        </a:p>
      </dgm:t>
    </dgm:pt>
    <dgm:pt modelId="{67C75632-0222-4EBD-9572-1194990D8AEF}" type="sibTrans" cxnId="{3FEE3714-F476-43B9-A702-3A21DBC2CA34}">
      <dgm:prSet/>
      <dgm:spPr/>
      <dgm:t>
        <a:bodyPr/>
        <a:lstStyle/>
        <a:p>
          <a:endParaRPr lang="sv-SE"/>
        </a:p>
      </dgm:t>
    </dgm:pt>
    <dgm:pt modelId="{99873859-D7A6-4493-AF1C-6C6749BA23D4}">
      <dgm:prSet phldrT="[Tekst]"/>
      <dgm:spPr/>
      <dgm:t>
        <a:bodyPr/>
        <a:lstStyle/>
        <a:p>
          <a:r>
            <a:rPr lang="da-DK"/>
            <a:t>Total Cost of Ownership</a:t>
          </a:r>
          <a:endParaRPr lang="sv-SE"/>
        </a:p>
      </dgm:t>
    </dgm:pt>
    <dgm:pt modelId="{FAE8070C-82B4-4C4F-B05A-D9C7AE218572}" type="parTrans" cxnId="{8CC55748-ABF2-4335-9FFF-FE5F2288E134}">
      <dgm:prSet/>
      <dgm:spPr/>
      <dgm:t>
        <a:bodyPr/>
        <a:lstStyle/>
        <a:p>
          <a:endParaRPr lang="sv-SE"/>
        </a:p>
      </dgm:t>
    </dgm:pt>
    <dgm:pt modelId="{D6AE9F5F-E8C5-42AB-9E96-BD1A4A5BBEB6}" type="sibTrans" cxnId="{8CC55748-ABF2-4335-9FFF-FE5F2288E134}">
      <dgm:prSet/>
      <dgm:spPr/>
      <dgm:t>
        <a:bodyPr/>
        <a:lstStyle/>
        <a:p>
          <a:endParaRPr lang="sv-SE"/>
        </a:p>
      </dgm:t>
    </dgm:pt>
    <dgm:pt modelId="{37216FB5-9F79-4427-8037-C4E54BFEADFA}">
      <dgm:prSet/>
      <dgm:spPr/>
      <dgm:t>
        <a:bodyPr/>
        <a:lstStyle/>
        <a:p>
          <a:r>
            <a:rPr lang="da-DK"/>
            <a:t>Safety</a:t>
          </a:r>
        </a:p>
      </dgm:t>
    </dgm:pt>
    <dgm:pt modelId="{2E79AA2A-6193-45AC-8FC9-08B762794960}" type="parTrans" cxnId="{D2B54ACA-2CF0-4AAA-AF02-CD076AC66987}">
      <dgm:prSet/>
      <dgm:spPr/>
      <dgm:t>
        <a:bodyPr/>
        <a:lstStyle/>
        <a:p>
          <a:endParaRPr lang="sv-SE"/>
        </a:p>
      </dgm:t>
    </dgm:pt>
    <dgm:pt modelId="{88F7BAAB-21D4-4DC6-8F24-83650804B575}" type="sibTrans" cxnId="{D2B54ACA-2CF0-4AAA-AF02-CD076AC66987}">
      <dgm:prSet/>
      <dgm:spPr/>
      <dgm:t>
        <a:bodyPr/>
        <a:lstStyle/>
        <a:p>
          <a:endParaRPr lang="sv-SE"/>
        </a:p>
      </dgm:t>
    </dgm:pt>
    <dgm:pt modelId="{9035B42F-C925-4844-92D0-8BCDE543E821}">
      <dgm:prSet/>
      <dgm:spPr/>
      <dgm:t>
        <a:bodyPr/>
        <a:lstStyle/>
        <a:p>
          <a:r>
            <a:rPr lang="da-DK"/>
            <a:t>Identity</a:t>
          </a:r>
        </a:p>
      </dgm:t>
    </dgm:pt>
    <dgm:pt modelId="{8F07BEAE-4AE8-41C1-B6F4-2FE4248645C8}" type="parTrans" cxnId="{B8FD73AE-865F-4EA5-AE00-4437650BF0F1}">
      <dgm:prSet/>
      <dgm:spPr/>
      <dgm:t>
        <a:bodyPr/>
        <a:lstStyle/>
        <a:p>
          <a:endParaRPr lang="sv-SE"/>
        </a:p>
      </dgm:t>
    </dgm:pt>
    <dgm:pt modelId="{6CF6E161-4B64-4245-AE9A-87F1E32D4F4C}" type="sibTrans" cxnId="{B8FD73AE-865F-4EA5-AE00-4437650BF0F1}">
      <dgm:prSet/>
      <dgm:spPr/>
      <dgm:t>
        <a:bodyPr/>
        <a:lstStyle/>
        <a:p>
          <a:endParaRPr lang="sv-SE"/>
        </a:p>
      </dgm:t>
    </dgm:pt>
    <dgm:pt modelId="{DFA16FC1-C5A6-4793-8FBD-09C8BF7B789F}">
      <dgm:prSet/>
      <dgm:spPr/>
      <dgm:t>
        <a:bodyPr/>
        <a:lstStyle/>
        <a:p>
          <a:r>
            <a:rPr lang="da-DK"/>
            <a:t>Attractiveness</a:t>
          </a:r>
        </a:p>
      </dgm:t>
    </dgm:pt>
    <dgm:pt modelId="{6C901489-680F-49F8-B52E-EA19755D112E}" type="parTrans" cxnId="{6A20FC82-ED53-441D-BF89-D9B990B4EE18}">
      <dgm:prSet/>
      <dgm:spPr/>
      <dgm:t>
        <a:bodyPr/>
        <a:lstStyle/>
        <a:p>
          <a:endParaRPr lang="sv-SE"/>
        </a:p>
      </dgm:t>
    </dgm:pt>
    <dgm:pt modelId="{7EE55010-95EC-44E7-802A-5CA46DB5A520}" type="sibTrans" cxnId="{6A20FC82-ED53-441D-BF89-D9B990B4EE18}">
      <dgm:prSet/>
      <dgm:spPr/>
      <dgm:t>
        <a:bodyPr/>
        <a:lstStyle/>
        <a:p>
          <a:endParaRPr lang="sv-SE"/>
        </a:p>
      </dgm:t>
    </dgm:pt>
    <dgm:pt modelId="{79C89CA7-105D-4EF6-94F7-D1BADC460333}">
      <dgm:prSet/>
      <dgm:spPr/>
      <dgm:t>
        <a:bodyPr/>
        <a:lstStyle/>
        <a:p>
          <a:r>
            <a:rPr lang="da-DK"/>
            <a:t>Health &amp; wellbeing</a:t>
          </a:r>
        </a:p>
      </dgm:t>
    </dgm:pt>
    <dgm:pt modelId="{C972FB79-4A53-4CD7-91CD-A29576C84B7B}" type="parTrans" cxnId="{7C0EE305-8E63-4E33-A8B2-15A001034656}">
      <dgm:prSet/>
      <dgm:spPr/>
      <dgm:t>
        <a:bodyPr/>
        <a:lstStyle/>
        <a:p>
          <a:endParaRPr lang="sv-SE"/>
        </a:p>
      </dgm:t>
    </dgm:pt>
    <dgm:pt modelId="{F12B8ECC-3517-4A8B-8A55-437DEBEF2616}" type="sibTrans" cxnId="{7C0EE305-8E63-4E33-A8B2-15A001034656}">
      <dgm:prSet/>
      <dgm:spPr/>
      <dgm:t>
        <a:bodyPr/>
        <a:lstStyle/>
        <a:p>
          <a:endParaRPr lang="sv-SE"/>
        </a:p>
      </dgm:t>
    </dgm:pt>
    <dgm:pt modelId="{4D1C7BB9-093E-4F1E-8FEF-7BCFE0E3C6CC}">
      <dgm:prSet/>
      <dgm:spPr/>
      <dgm:t>
        <a:bodyPr/>
        <a:lstStyle/>
        <a:p>
          <a:r>
            <a:rPr lang="da-DK"/>
            <a:t>Preventative &amp; treatment</a:t>
          </a:r>
          <a:endParaRPr lang="da-DK" dirty="0"/>
        </a:p>
      </dgm:t>
    </dgm:pt>
    <dgm:pt modelId="{6CCACB0D-939C-4999-8635-3E51BBB3C5EE}" type="parTrans" cxnId="{17E67BB4-4D5F-4523-819E-7A0AEEC41B7D}">
      <dgm:prSet/>
      <dgm:spPr/>
      <dgm:t>
        <a:bodyPr/>
        <a:lstStyle/>
        <a:p>
          <a:endParaRPr lang="sv-SE"/>
        </a:p>
      </dgm:t>
    </dgm:pt>
    <dgm:pt modelId="{DC1C131B-0B50-437D-AAE7-59CD5D327B48}" type="sibTrans" cxnId="{17E67BB4-4D5F-4523-819E-7A0AEEC41B7D}">
      <dgm:prSet/>
      <dgm:spPr/>
      <dgm:t>
        <a:bodyPr/>
        <a:lstStyle/>
        <a:p>
          <a:endParaRPr lang="sv-SE"/>
        </a:p>
      </dgm:t>
    </dgm:pt>
    <dgm:pt modelId="{BA7BE345-3E2A-431A-8311-7FB14289F44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a-DK" b="1" dirty="0">
              <a:solidFill>
                <a:schemeClr val="tx1"/>
              </a:solidFill>
            </a:rPr>
            <a:t>Smart City</a:t>
          </a:r>
        </a:p>
      </dgm:t>
    </dgm:pt>
    <dgm:pt modelId="{85FB4A6F-3C50-4FA9-B38C-FA2BD9CE21C7}" type="parTrans" cxnId="{A0E1B472-44C2-4771-AC7B-2CE392565C9F}">
      <dgm:prSet/>
      <dgm:spPr/>
      <dgm:t>
        <a:bodyPr/>
        <a:lstStyle/>
        <a:p>
          <a:endParaRPr lang="sv-SE"/>
        </a:p>
      </dgm:t>
    </dgm:pt>
    <dgm:pt modelId="{94E3BB66-5083-4E6C-BE65-725BA63ECDFF}" type="sibTrans" cxnId="{A0E1B472-44C2-4771-AC7B-2CE392565C9F}">
      <dgm:prSet/>
      <dgm:spPr/>
      <dgm:t>
        <a:bodyPr/>
        <a:lstStyle/>
        <a:p>
          <a:endParaRPr lang="sv-SE"/>
        </a:p>
      </dgm:t>
    </dgm:pt>
    <dgm:pt modelId="{4A1A9393-0281-48A4-A822-0BA112090B75}">
      <dgm:prSet/>
      <dgm:spPr/>
      <dgm:t>
        <a:bodyPr/>
        <a:lstStyle/>
        <a:p>
          <a:r>
            <a:rPr lang="da-DK" dirty="0"/>
            <a:t>Sensor </a:t>
          </a:r>
          <a:r>
            <a:rPr lang="da-DK" dirty="0" err="1"/>
            <a:t>network</a:t>
          </a:r>
          <a:endParaRPr lang="da-DK" dirty="0"/>
        </a:p>
      </dgm:t>
    </dgm:pt>
    <dgm:pt modelId="{E556B1A2-7AD5-4D3C-90FB-7212817257B8}" type="parTrans" cxnId="{9BA13A52-9961-4572-87AE-324B35440A9F}">
      <dgm:prSet/>
      <dgm:spPr/>
      <dgm:t>
        <a:bodyPr/>
        <a:lstStyle/>
        <a:p>
          <a:endParaRPr lang="sv-SE"/>
        </a:p>
      </dgm:t>
    </dgm:pt>
    <dgm:pt modelId="{0F46C8EE-B412-4106-B253-11761C31042D}" type="sibTrans" cxnId="{9BA13A52-9961-4572-87AE-324B35440A9F}">
      <dgm:prSet/>
      <dgm:spPr/>
      <dgm:t>
        <a:bodyPr/>
        <a:lstStyle/>
        <a:p>
          <a:endParaRPr lang="sv-SE"/>
        </a:p>
      </dgm:t>
    </dgm:pt>
    <dgm:pt modelId="{4C3788CC-F413-4E19-B892-8FF2CF227477}">
      <dgm:prSet/>
      <dgm:spPr/>
      <dgm:t>
        <a:bodyPr/>
        <a:lstStyle/>
        <a:p>
          <a:r>
            <a:rPr lang="da-DK" dirty="0"/>
            <a:t>ITS, </a:t>
          </a:r>
          <a:r>
            <a:rPr lang="da-DK" dirty="0" err="1"/>
            <a:t>waste</a:t>
          </a:r>
          <a:r>
            <a:rPr lang="da-DK" dirty="0"/>
            <a:t>, </a:t>
          </a:r>
          <a:r>
            <a:rPr lang="da-DK" dirty="0" err="1"/>
            <a:t>water</a:t>
          </a:r>
          <a:r>
            <a:rPr lang="da-DK" dirty="0"/>
            <a:t>, </a:t>
          </a:r>
          <a:r>
            <a:rPr lang="da-DK" dirty="0" err="1"/>
            <a:t>energy</a:t>
          </a:r>
          <a:endParaRPr lang="da-DK" dirty="0"/>
        </a:p>
      </dgm:t>
    </dgm:pt>
    <dgm:pt modelId="{3815C671-3FB2-432F-8CA3-0A41FE9A34DE}" type="parTrans" cxnId="{DD668365-2E23-4841-961A-5AFF711E1319}">
      <dgm:prSet/>
      <dgm:spPr/>
      <dgm:t>
        <a:bodyPr/>
        <a:lstStyle/>
        <a:p>
          <a:endParaRPr lang="sv-SE"/>
        </a:p>
      </dgm:t>
    </dgm:pt>
    <dgm:pt modelId="{7AF11AA7-6F82-4241-8F85-D0F72DC04BC1}" type="sibTrans" cxnId="{DD668365-2E23-4841-961A-5AFF711E1319}">
      <dgm:prSet/>
      <dgm:spPr/>
      <dgm:t>
        <a:bodyPr/>
        <a:lstStyle/>
        <a:p>
          <a:endParaRPr lang="sv-SE"/>
        </a:p>
      </dgm:t>
    </dgm:pt>
    <dgm:pt modelId="{1165A711-B99A-4B2F-A6D4-9CEB79B27FF3}">
      <dgm:prSet/>
      <dgm:spPr/>
      <dgm:t>
        <a:bodyPr/>
        <a:lstStyle/>
        <a:p>
          <a:r>
            <a:rPr lang="da-DK"/>
            <a:t>IoE communication</a:t>
          </a:r>
          <a:endParaRPr lang="da-DK" dirty="0"/>
        </a:p>
      </dgm:t>
    </dgm:pt>
    <dgm:pt modelId="{A3484434-CDFD-4968-B0C9-45C130309526}" type="parTrans" cxnId="{B07FDA9B-705A-49D9-A145-FDCAC3EBA24E}">
      <dgm:prSet/>
      <dgm:spPr/>
      <dgm:t>
        <a:bodyPr/>
        <a:lstStyle/>
        <a:p>
          <a:endParaRPr lang="sv-SE"/>
        </a:p>
      </dgm:t>
    </dgm:pt>
    <dgm:pt modelId="{811432EB-CB50-4DD5-8A3A-9E29D9D9551B}" type="sibTrans" cxnId="{B07FDA9B-705A-49D9-A145-FDCAC3EBA24E}">
      <dgm:prSet/>
      <dgm:spPr/>
      <dgm:t>
        <a:bodyPr/>
        <a:lstStyle/>
        <a:p>
          <a:endParaRPr lang="sv-SE"/>
        </a:p>
      </dgm:t>
    </dgm:pt>
    <dgm:pt modelId="{1E19BE92-D76E-471E-8A55-9DB3B3FA6171}">
      <dgm:prSet/>
      <dgm:spPr/>
      <dgm:t>
        <a:bodyPr/>
        <a:lstStyle/>
        <a:p>
          <a:r>
            <a:rPr lang="da-DK"/>
            <a:t>Impact</a:t>
          </a:r>
          <a:endParaRPr lang="da-DK" dirty="0"/>
        </a:p>
      </dgm:t>
    </dgm:pt>
    <dgm:pt modelId="{9AE15B93-CE91-41AE-9CD0-B89287C9ED96}" type="parTrans" cxnId="{37B0B0AB-6C66-4DED-BC8F-BE8C263C56BC}">
      <dgm:prSet/>
      <dgm:spPr/>
      <dgm:t>
        <a:bodyPr/>
        <a:lstStyle/>
        <a:p>
          <a:endParaRPr lang="sv-SE"/>
        </a:p>
      </dgm:t>
    </dgm:pt>
    <dgm:pt modelId="{A342FB1D-C854-4F5C-8FAC-4A6013CEAD97}" type="sibTrans" cxnId="{37B0B0AB-6C66-4DED-BC8F-BE8C263C56BC}">
      <dgm:prSet/>
      <dgm:spPr/>
      <dgm:t>
        <a:bodyPr/>
        <a:lstStyle/>
        <a:p>
          <a:endParaRPr lang="sv-SE"/>
        </a:p>
      </dgm:t>
    </dgm:pt>
    <dgm:pt modelId="{A023A474-73FF-4B6E-AE95-B28D9A17A162}">
      <dgm:prSet/>
      <dgm:spPr/>
      <dgm:t>
        <a:bodyPr/>
        <a:lstStyle/>
        <a:p>
          <a:r>
            <a:rPr lang="da-DK" dirty="0"/>
            <a:t>Life </a:t>
          </a:r>
          <a:r>
            <a:rPr lang="da-DK" dirty="0" err="1"/>
            <a:t>cycle</a:t>
          </a:r>
          <a:endParaRPr lang="da-DK" dirty="0"/>
        </a:p>
      </dgm:t>
    </dgm:pt>
    <dgm:pt modelId="{D5110376-F514-4370-8E41-F2816B6E0631}" type="parTrans" cxnId="{03ED6C9F-83E3-45B2-AA6E-4420120F8E2B}">
      <dgm:prSet/>
      <dgm:spPr/>
      <dgm:t>
        <a:bodyPr/>
        <a:lstStyle/>
        <a:p>
          <a:endParaRPr lang="sv-SE"/>
        </a:p>
      </dgm:t>
    </dgm:pt>
    <dgm:pt modelId="{731DA106-8F6C-4EF1-980A-9A8C052DABA8}" type="sibTrans" cxnId="{03ED6C9F-83E3-45B2-AA6E-4420120F8E2B}">
      <dgm:prSet/>
      <dgm:spPr/>
      <dgm:t>
        <a:bodyPr/>
        <a:lstStyle/>
        <a:p>
          <a:endParaRPr lang="sv-SE"/>
        </a:p>
      </dgm:t>
    </dgm:pt>
    <dgm:pt modelId="{F22EE14E-3F69-49AD-8A13-DE5DFC9E65A3}">
      <dgm:prSet/>
      <dgm:spPr/>
      <dgm:t>
        <a:bodyPr/>
        <a:lstStyle/>
        <a:p>
          <a:r>
            <a:rPr lang="da-DK" dirty="0"/>
            <a:t>Investment </a:t>
          </a:r>
          <a:r>
            <a:rPr lang="da-DK" dirty="0" err="1"/>
            <a:t>strategy</a:t>
          </a:r>
          <a:r>
            <a:rPr lang="da-DK" dirty="0"/>
            <a:t> &amp;  </a:t>
          </a:r>
          <a:r>
            <a:rPr lang="da-DK" dirty="0" err="1"/>
            <a:t>procurement</a:t>
          </a:r>
          <a:endParaRPr lang="da-DK" dirty="0"/>
        </a:p>
      </dgm:t>
    </dgm:pt>
    <dgm:pt modelId="{EFE41D82-34F7-4263-BA58-3D90B8522917}" type="parTrans" cxnId="{E79652C0-3A55-4764-A22C-DE69FB2AF0F9}">
      <dgm:prSet/>
      <dgm:spPr/>
      <dgm:t>
        <a:bodyPr/>
        <a:lstStyle/>
        <a:p>
          <a:endParaRPr lang="sv-SE"/>
        </a:p>
      </dgm:t>
    </dgm:pt>
    <dgm:pt modelId="{A4178970-FE1A-44A6-BEC4-79E3D09C8690}" type="sibTrans" cxnId="{E79652C0-3A55-4764-A22C-DE69FB2AF0F9}">
      <dgm:prSet/>
      <dgm:spPr/>
      <dgm:t>
        <a:bodyPr/>
        <a:lstStyle/>
        <a:p>
          <a:endParaRPr lang="sv-SE"/>
        </a:p>
      </dgm:t>
    </dgm:pt>
    <dgm:pt modelId="{8F251C13-E72F-4B9D-AFC1-5B3419EC980B}">
      <dgm:prSet/>
      <dgm:spPr/>
      <dgm:t>
        <a:bodyPr/>
        <a:lstStyle/>
        <a:p>
          <a:r>
            <a:rPr lang="da-DK"/>
            <a:t>Maintenance &amp; operation</a:t>
          </a:r>
          <a:endParaRPr lang="da-DK" dirty="0"/>
        </a:p>
      </dgm:t>
    </dgm:pt>
    <dgm:pt modelId="{750C09BE-6D42-4C02-89C4-B57BA50E4DB6}" type="parTrans" cxnId="{F21F319B-50EF-4092-9836-FB06778F362F}">
      <dgm:prSet/>
      <dgm:spPr/>
      <dgm:t>
        <a:bodyPr/>
        <a:lstStyle/>
        <a:p>
          <a:endParaRPr lang="sv-SE"/>
        </a:p>
      </dgm:t>
    </dgm:pt>
    <dgm:pt modelId="{01F5A9FF-3095-43BC-AC01-926E0953DD79}" type="sibTrans" cxnId="{F21F319B-50EF-4092-9836-FB06778F362F}">
      <dgm:prSet/>
      <dgm:spPr/>
      <dgm:t>
        <a:bodyPr/>
        <a:lstStyle/>
        <a:p>
          <a:endParaRPr lang="sv-SE"/>
        </a:p>
      </dgm:t>
    </dgm:pt>
    <dgm:pt modelId="{B1A57FCF-DCB4-464A-B041-A11EFB58C7D0}">
      <dgm:prSet phldrT="[Tekst]"/>
      <dgm:spPr>
        <a:solidFill>
          <a:schemeClr val="accent2"/>
        </a:solidFill>
      </dgm:spPr>
      <dgm:t>
        <a:bodyPr/>
        <a:lstStyle/>
        <a:p>
          <a:r>
            <a:rPr lang="sv-SE" b="1" dirty="0">
              <a:solidFill>
                <a:schemeClr val="tx1"/>
              </a:solidFill>
            </a:rPr>
            <a:t>Art and </a:t>
          </a:r>
          <a:r>
            <a:rPr lang="en-US" b="1" noProof="0" dirty="0">
              <a:solidFill>
                <a:schemeClr val="tx1"/>
              </a:solidFill>
            </a:rPr>
            <a:t>technology</a:t>
          </a:r>
        </a:p>
      </dgm:t>
    </dgm:pt>
    <dgm:pt modelId="{24AA3EDB-9777-46C3-B7AD-EF9AB8F0C8D2}" type="parTrans" cxnId="{0C5D0182-5E27-4499-AF38-160819E8E2A7}">
      <dgm:prSet/>
      <dgm:spPr/>
      <dgm:t>
        <a:bodyPr/>
        <a:lstStyle/>
        <a:p>
          <a:endParaRPr lang="da-DK"/>
        </a:p>
      </dgm:t>
    </dgm:pt>
    <dgm:pt modelId="{999C2703-FDF3-4E6A-9014-2B9CF6B28751}" type="sibTrans" cxnId="{0C5D0182-5E27-4499-AF38-160819E8E2A7}">
      <dgm:prSet/>
      <dgm:spPr/>
      <dgm:t>
        <a:bodyPr/>
        <a:lstStyle/>
        <a:p>
          <a:endParaRPr lang="da-DK"/>
        </a:p>
      </dgm:t>
    </dgm:pt>
    <dgm:pt modelId="{4C6F98E8-287F-4F4B-8616-CF68C69ACE26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noProof="0" dirty="0"/>
            <a:t>Interactive installations</a:t>
          </a:r>
        </a:p>
      </dgm:t>
    </dgm:pt>
    <dgm:pt modelId="{A9BF2213-F24D-4BBE-B125-2498A84624B1}" type="parTrans" cxnId="{7BBF16B8-1466-435A-AF96-B7CA74A5FBD7}">
      <dgm:prSet/>
      <dgm:spPr/>
      <dgm:t>
        <a:bodyPr/>
        <a:lstStyle/>
        <a:p>
          <a:endParaRPr lang="da-DK"/>
        </a:p>
      </dgm:t>
    </dgm:pt>
    <dgm:pt modelId="{403A7015-EE44-4A6F-9FE7-AA6EDB03FEB3}" type="sibTrans" cxnId="{7BBF16B8-1466-435A-AF96-B7CA74A5FBD7}">
      <dgm:prSet/>
      <dgm:spPr/>
      <dgm:t>
        <a:bodyPr/>
        <a:lstStyle/>
        <a:p>
          <a:endParaRPr lang="da-DK"/>
        </a:p>
      </dgm:t>
    </dgm:pt>
    <dgm:pt modelId="{BAD2623F-C43C-47FA-A195-3B5FC5B90A44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noProof="0" dirty="0"/>
            <a:t>Nudging</a:t>
          </a:r>
        </a:p>
      </dgm:t>
    </dgm:pt>
    <dgm:pt modelId="{0C3770FC-0ED3-499A-A913-7B8D33474BD1}" type="parTrans" cxnId="{2C1DAA7A-F89E-4708-B76C-6F889663D883}">
      <dgm:prSet/>
      <dgm:spPr/>
      <dgm:t>
        <a:bodyPr/>
        <a:lstStyle/>
        <a:p>
          <a:endParaRPr lang="da-DK"/>
        </a:p>
      </dgm:t>
    </dgm:pt>
    <dgm:pt modelId="{743703E1-7090-4669-8B60-3FEF115470E8}" type="sibTrans" cxnId="{2C1DAA7A-F89E-4708-B76C-6F889663D883}">
      <dgm:prSet/>
      <dgm:spPr/>
      <dgm:t>
        <a:bodyPr/>
        <a:lstStyle/>
        <a:p>
          <a:endParaRPr lang="da-DK"/>
        </a:p>
      </dgm:t>
    </dgm:pt>
    <dgm:pt modelId="{2D4D929E-8B27-4C7E-9B44-0058F19B7A1A}">
      <dgm:prSet phldrT="[Teks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noProof="0" dirty="0"/>
            <a:t>Gaming</a:t>
          </a:r>
        </a:p>
      </dgm:t>
    </dgm:pt>
    <dgm:pt modelId="{6168751F-42D6-4DF3-8DF6-472D9A572E23}" type="parTrans" cxnId="{BB037CD6-734D-41B9-B803-45222F07A598}">
      <dgm:prSet/>
      <dgm:spPr/>
      <dgm:t>
        <a:bodyPr/>
        <a:lstStyle/>
        <a:p>
          <a:endParaRPr lang="da-DK"/>
        </a:p>
      </dgm:t>
    </dgm:pt>
    <dgm:pt modelId="{EA7F931E-69E4-4E2D-A8C8-BC3E8462A27F}" type="sibTrans" cxnId="{BB037CD6-734D-41B9-B803-45222F07A598}">
      <dgm:prSet/>
      <dgm:spPr/>
      <dgm:t>
        <a:bodyPr/>
        <a:lstStyle/>
        <a:p>
          <a:endParaRPr lang="da-DK"/>
        </a:p>
      </dgm:t>
    </dgm:pt>
    <dgm:pt modelId="{CF2BDA44-9B63-4109-AFE3-BCA3C86F0B3A}" type="pres">
      <dgm:prSet presAssocID="{904D66BE-3951-4E71-AB6E-AFB2B19EBD1B}" presName="Name0" presStyleCnt="0">
        <dgm:presLayoutVars>
          <dgm:dir/>
          <dgm:animLvl val="lvl"/>
          <dgm:resizeHandles val="exact"/>
        </dgm:presLayoutVars>
      </dgm:prSet>
      <dgm:spPr/>
    </dgm:pt>
    <dgm:pt modelId="{C63C9D3B-FDBE-4DE1-9C50-E6600D1AC662}" type="pres">
      <dgm:prSet presAssocID="{8334C156-169F-468A-BDC4-0181FFF6C6ED}" presName="composite" presStyleCnt="0"/>
      <dgm:spPr/>
    </dgm:pt>
    <dgm:pt modelId="{B2BA3F78-DE1C-4DF0-B789-F193652C43AA}" type="pres">
      <dgm:prSet presAssocID="{8334C156-169F-468A-BDC4-0181FFF6C6ED}" presName="parTx" presStyleLbl="alignNode1" presStyleIdx="0" presStyleCnt="6" custLinFactNeighborX="-998">
        <dgm:presLayoutVars>
          <dgm:chMax val="0"/>
          <dgm:chPref val="0"/>
          <dgm:bulletEnabled val="1"/>
        </dgm:presLayoutVars>
      </dgm:prSet>
      <dgm:spPr/>
    </dgm:pt>
    <dgm:pt modelId="{524BEE4E-8AE9-4108-B890-33822D37DCC4}" type="pres">
      <dgm:prSet presAssocID="{8334C156-169F-468A-BDC4-0181FFF6C6ED}" presName="desTx" presStyleLbl="alignAccFollowNode1" presStyleIdx="0" presStyleCnt="6" custLinFactNeighborX="-998">
        <dgm:presLayoutVars>
          <dgm:bulletEnabled val="1"/>
        </dgm:presLayoutVars>
      </dgm:prSet>
      <dgm:spPr/>
    </dgm:pt>
    <dgm:pt modelId="{CE2414A1-C587-4D88-B859-BB540DBAC96C}" type="pres">
      <dgm:prSet presAssocID="{22F35091-ACA9-4B5A-AB5D-08DCDE29E99A}" presName="space" presStyleCnt="0"/>
      <dgm:spPr/>
    </dgm:pt>
    <dgm:pt modelId="{1A8A6AB1-B532-4A0E-8C0B-0431E1CBD755}" type="pres">
      <dgm:prSet presAssocID="{3809F58E-A003-40F8-9A2F-109A94C324D1}" presName="composite" presStyleCnt="0"/>
      <dgm:spPr/>
    </dgm:pt>
    <dgm:pt modelId="{EB85A55E-2F4C-47F0-B0FB-2E4F2BD05269}" type="pres">
      <dgm:prSet presAssocID="{3809F58E-A003-40F8-9A2F-109A94C324D1}" presName="parTx" presStyleLbl="alignNode1" presStyleIdx="1" presStyleCnt="6" custLinFactNeighborX="-998">
        <dgm:presLayoutVars>
          <dgm:chMax val="0"/>
          <dgm:chPref val="0"/>
          <dgm:bulletEnabled val="1"/>
        </dgm:presLayoutVars>
      </dgm:prSet>
      <dgm:spPr/>
    </dgm:pt>
    <dgm:pt modelId="{19AC734A-C283-4815-9B01-ED84393923DA}" type="pres">
      <dgm:prSet presAssocID="{3809F58E-A003-40F8-9A2F-109A94C324D1}" presName="desTx" presStyleLbl="alignAccFollowNode1" presStyleIdx="1" presStyleCnt="6" custLinFactNeighborX="-998">
        <dgm:presLayoutVars>
          <dgm:bulletEnabled val="1"/>
        </dgm:presLayoutVars>
      </dgm:prSet>
      <dgm:spPr/>
    </dgm:pt>
    <dgm:pt modelId="{DBE9B37D-5A3F-4F39-86E9-8D7D81A94B36}" type="pres">
      <dgm:prSet presAssocID="{EDEBC135-37A8-45B8-A0F6-8012F73FA9B3}" presName="space" presStyleCnt="0"/>
      <dgm:spPr/>
    </dgm:pt>
    <dgm:pt modelId="{5B63AA87-891B-4D28-98D9-D847FBE340DD}" type="pres">
      <dgm:prSet presAssocID="{BA7BE345-3E2A-431A-8311-7FB14289F440}" presName="composite" presStyleCnt="0"/>
      <dgm:spPr/>
    </dgm:pt>
    <dgm:pt modelId="{FBF433F2-6E25-4897-AA2A-40ABD49F00F2}" type="pres">
      <dgm:prSet presAssocID="{BA7BE345-3E2A-431A-8311-7FB14289F440}" presName="parTx" presStyleLbl="alignNode1" presStyleIdx="2" presStyleCnt="6" custLinFactNeighborX="-998">
        <dgm:presLayoutVars>
          <dgm:chMax val="0"/>
          <dgm:chPref val="0"/>
          <dgm:bulletEnabled val="1"/>
        </dgm:presLayoutVars>
      </dgm:prSet>
      <dgm:spPr/>
    </dgm:pt>
    <dgm:pt modelId="{D6538E65-1474-4AD0-9350-3709C817EC47}" type="pres">
      <dgm:prSet presAssocID="{BA7BE345-3E2A-431A-8311-7FB14289F440}" presName="desTx" presStyleLbl="alignAccFollowNode1" presStyleIdx="2" presStyleCnt="6" custLinFactNeighborX="-998">
        <dgm:presLayoutVars>
          <dgm:bulletEnabled val="1"/>
        </dgm:presLayoutVars>
      </dgm:prSet>
      <dgm:spPr/>
    </dgm:pt>
    <dgm:pt modelId="{CB3AE10A-2643-45E2-9A2B-322002433D5F}" type="pres">
      <dgm:prSet presAssocID="{94E3BB66-5083-4E6C-BE65-725BA63ECDFF}" presName="space" presStyleCnt="0"/>
      <dgm:spPr/>
    </dgm:pt>
    <dgm:pt modelId="{AB968904-0D75-490E-91FE-D7DEF4BE289B}" type="pres">
      <dgm:prSet presAssocID="{B1A57FCF-DCB4-464A-B041-A11EFB58C7D0}" presName="composite" presStyleCnt="0"/>
      <dgm:spPr/>
    </dgm:pt>
    <dgm:pt modelId="{960946D3-C3B8-4605-97A5-5DEACF981FAB}" type="pres">
      <dgm:prSet presAssocID="{B1A57FCF-DCB4-464A-B041-A11EFB58C7D0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5D3BADB2-E390-4320-AD3A-5FE8607FEE31}" type="pres">
      <dgm:prSet presAssocID="{B1A57FCF-DCB4-464A-B041-A11EFB58C7D0}" presName="desTx" presStyleLbl="alignAccFollowNode1" presStyleIdx="3" presStyleCnt="6">
        <dgm:presLayoutVars>
          <dgm:bulletEnabled val="1"/>
        </dgm:presLayoutVars>
      </dgm:prSet>
      <dgm:spPr/>
    </dgm:pt>
    <dgm:pt modelId="{BF5C54E7-0CE1-47E9-B684-44267E27F992}" type="pres">
      <dgm:prSet presAssocID="{999C2703-FDF3-4E6A-9014-2B9CF6B28751}" presName="space" presStyleCnt="0"/>
      <dgm:spPr/>
    </dgm:pt>
    <dgm:pt modelId="{D657456F-01C0-4F03-BD98-32344D3C495C}" type="pres">
      <dgm:prSet presAssocID="{0F3F329A-4777-4E39-89BE-D4236E7D2530}" presName="composite" presStyleCnt="0"/>
      <dgm:spPr/>
    </dgm:pt>
    <dgm:pt modelId="{59126788-3784-4105-B06C-9BE3AD33AE9C}" type="pres">
      <dgm:prSet presAssocID="{0F3F329A-4777-4E39-89BE-D4236E7D2530}" presName="parTx" presStyleLbl="alignNode1" presStyleIdx="4" presStyleCnt="6" custLinFactNeighborX="-998">
        <dgm:presLayoutVars>
          <dgm:chMax val="0"/>
          <dgm:chPref val="0"/>
          <dgm:bulletEnabled val="1"/>
        </dgm:presLayoutVars>
      </dgm:prSet>
      <dgm:spPr/>
    </dgm:pt>
    <dgm:pt modelId="{F532DB3B-1BCE-4295-B8AC-95A253E64940}" type="pres">
      <dgm:prSet presAssocID="{0F3F329A-4777-4E39-89BE-D4236E7D2530}" presName="desTx" presStyleLbl="alignAccFollowNode1" presStyleIdx="4" presStyleCnt="6" custLinFactNeighborX="-998">
        <dgm:presLayoutVars>
          <dgm:bulletEnabled val="1"/>
        </dgm:presLayoutVars>
      </dgm:prSet>
      <dgm:spPr/>
    </dgm:pt>
    <dgm:pt modelId="{7ABAC141-8C87-45BA-AE01-9890251D530A}" type="pres">
      <dgm:prSet presAssocID="{FA554277-5368-449C-96A7-11A0C078232A}" presName="space" presStyleCnt="0"/>
      <dgm:spPr/>
    </dgm:pt>
    <dgm:pt modelId="{AF6E0FE6-7C1A-4D25-BD75-9C04380F767F}" type="pres">
      <dgm:prSet presAssocID="{0533D378-E331-4034-A34A-1A70C0F06F95}" presName="composite" presStyleCnt="0"/>
      <dgm:spPr/>
    </dgm:pt>
    <dgm:pt modelId="{C061AE99-5909-4913-9531-308017FD9BB6}" type="pres">
      <dgm:prSet presAssocID="{0533D378-E331-4034-A34A-1A70C0F06F95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2B564E71-F68D-4A06-88DF-F02D6B84AFF8}" type="pres">
      <dgm:prSet presAssocID="{0533D378-E331-4034-A34A-1A70C0F06F95}" presName="desTx" presStyleLbl="alignAccFollowNode1" presStyleIdx="5" presStyleCnt="6" custLinFactNeighborY="617">
        <dgm:presLayoutVars>
          <dgm:bulletEnabled val="1"/>
        </dgm:presLayoutVars>
      </dgm:prSet>
      <dgm:spPr/>
    </dgm:pt>
  </dgm:ptLst>
  <dgm:cxnLst>
    <dgm:cxn modelId="{29AFA605-A52C-4770-BCE7-D66EF23D8EFE}" srcId="{BA7BE345-3E2A-431A-8311-7FB14289F440}" destId="{EA9DB82A-1872-4188-B3D8-4997E29225BA}" srcOrd="0" destOrd="0" parTransId="{21FB7EF6-FEE2-4169-801F-ED9E5231C7B2}" sibTransId="{35AA5DD1-91B3-4EA1-B511-733D84CBAC3F}"/>
    <dgm:cxn modelId="{7C0EE305-8E63-4E33-A8B2-15A001034656}" srcId="{3809F58E-A003-40F8-9A2F-109A94C324D1}" destId="{79C89CA7-105D-4EF6-94F7-D1BADC460333}" srcOrd="1" destOrd="0" parTransId="{C972FB79-4A53-4CD7-91CD-A29576C84B7B}" sibTransId="{F12B8ECC-3517-4A8B-8A55-437DEBEF2616}"/>
    <dgm:cxn modelId="{E2059706-F473-4867-AFD3-094ACDA4C41E}" type="presOf" srcId="{37216FB5-9F79-4427-8037-C4E54BFEADFA}" destId="{524BEE4E-8AE9-4108-B890-33822D37DCC4}" srcOrd="0" destOrd="1" presId="urn:microsoft.com/office/officeart/2005/8/layout/hList1"/>
    <dgm:cxn modelId="{3FEE3714-F476-43B9-A702-3A21DBC2CA34}" srcId="{904D66BE-3951-4E71-AB6E-AFB2B19EBD1B}" destId="{0533D378-E331-4034-A34A-1A70C0F06F95}" srcOrd="5" destOrd="0" parTransId="{510E900B-9EF3-485A-9E40-32318557B64C}" sibTransId="{67C75632-0222-4EBD-9572-1194990D8AEF}"/>
    <dgm:cxn modelId="{B774EB17-076F-4160-A120-EE728EFE20A6}" srcId="{3809F58E-A003-40F8-9A2F-109A94C324D1}" destId="{25856DEB-98A4-4476-8830-CD610F39FF90}" srcOrd="0" destOrd="0" parTransId="{4F8AF0E5-9D5C-4004-ABDC-62D4C0E84CBD}" sibTransId="{81D8028A-C714-4859-AF0A-2F4F4CD5EC8F}"/>
    <dgm:cxn modelId="{C83AFE2A-4BD5-46AA-B597-0D03C357DFB9}" type="presOf" srcId="{BAD2623F-C43C-47FA-A195-3B5FC5B90A44}" destId="{5D3BADB2-E390-4320-AD3A-5FE8607FEE31}" srcOrd="0" destOrd="1" presId="urn:microsoft.com/office/officeart/2005/8/layout/hList1"/>
    <dgm:cxn modelId="{D37CA52D-4FEF-469C-9E21-4FCB64F76C0B}" type="presOf" srcId="{4A1A9393-0281-48A4-A822-0BA112090B75}" destId="{D6538E65-1474-4AD0-9350-3709C817EC47}" srcOrd="0" destOrd="1" presId="urn:microsoft.com/office/officeart/2005/8/layout/hList1"/>
    <dgm:cxn modelId="{6EE8F22D-BF94-4812-AF90-C3C32550E756}" type="presOf" srcId="{8334C156-169F-468A-BDC4-0181FFF6C6ED}" destId="{B2BA3F78-DE1C-4DF0-B789-F193652C43AA}" srcOrd="0" destOrd="0" presId="urn:microsoft.com/office/officeart/2005/8/layout/hList1"/>
    <dgm:cxn modelId="{23F11830-F57A-4123-B294-AF79E9B4CFAB}" type="presOf" srcId="{8F251C13-E72F-4B9D-AFC1-5B3419EC980B}" destId="{2B564E71-F68D-4A06-88DF-F02D6B84AFF8}" srcOrd="0" destOrd="2" presId="urn:microsoft.com/office/officeart/2005/8/layout/hList1"/>
    <dgm:cxn modelId="{4864AB38-6333-476C-BA4C-55EAEEA81245}" srcId="{0F3F329A-4777-4E39-89BE-D4236E7D2530}" destId="{8FC89BE1-0F5C-452B-BB61-34317AC6A704}" srcOrd="0" destOrd="0" parTransId="{741B1AEC-C660-44C2-9292-0D3FBDB5BFE1}" sibTransId="{F6D6ECD7-A4F6-4DB7-9013-7878FD407243}"/>
    <dgm:cxn modelId="{DD668365-2E23-4841-961A-5AFF711E1319}" srcId="{BA7BE345-3E2A-431A-8311-7FB14289F440}" destId="{4C3788CC-F413-4E19-B892-8FF2CF227477}" srcOrd="2" destOrd="0" parTransId="{3815C671-3FB2-432F-8CA3-0A41FE9A34DE}" sibTransId="{7AF11AA7-6F82-4241-8F85-D0F72DC04BC1}"/>
    <dgm:cxn modelId="{2B3E0147-2B1E-4E6A-80E9-8DDEF5EB62A9}" srcId="{904D66BE-3951-4E71-AB6E-AFB2B19EBD1B}" destId="{3809F58E-A003-40F8-9A2F-109A94C324D1}" srcOrd="1" destOrd="0" parTransId="{78746D2D-F4DA-4A46-BE20-4D530D1CB6E5}" sibTransId="{EDEBC135-37A8-45B8-A0F6-8012F73FA9B3}"/>
    <dgm:cxn modelId="{8AE17747-D5B4-425E-84A0-75486F9615F6}" type="presOf" srcId="{F22EE14E-3F69-49AD-8A13-DE5DFC9E65A3}" destId="{2B564E71-F68D-4A06-88DF-F02D6B84AFF8}" srcOrd="0" destOrd="1" presId="urn:microsoft.com/office/officeart/2005/8/layout/hList1"/>
    <dgm:cxn modelId="{8CC55748-ABF2-4335-9FFF-FE5F2288E134}" srcId="{0533D378-E331-4034-A34A-1A70C0F06F95}" destId="{99873859-D7A6-4493-AF1C-6C6749BA23D4}" srcOrd="0" destOrd="0" parTransId="{FAE8070C-82B4-4C4F-B05A-D9C7AE218572}" sibTransId="{D6AE9F5F-E8C5-42AB-9E96-BD1A4A5BBEB6}"/>
    <dgm:cxn modelId="{5AA0DA68-13DE-4919-ACE8-DB213897083B}" type="presOf" srcId="{1E19BE92-D76E-471E-8A55-9DB3B3FA6171}" destId="{F532DB3B-1BCE-4295-B8AC-95A253E64940}" srcOrd="0" destOrd="1" presId="urn:microsoft.com/office/officeart/2005/8/layout/hList1"/>
    <dgm:cxn modelId="{4241F24D-A510-4697-A185-82F801EE9D2B}" type="presOf" srcId="{1165A711-B99A-4B2F-A6D4-9CEB79B27FF3}" destId="{D6538E65-1474-4AD0-9350-3709C817EC47}" srcOrd="0" destOrd="3" presId="urn:microsoft.com/office/officeart/2005/8/layout/hList1"/>
    <dgm:cxn modelId="{13F28C4F-8135-493A-93B8-F6DDF9E56445}" type="presOf" srcId="{79C89CA7-105D-4EF6-94F7-D1BADC460333}" destId="{19AC734A-C283-4815-9B01-ED84393923DA}" srcOrd="0" destOrd="1" presId="urn:microsoft.com/office/officeart/2005/8/layout/hList1"/>
    <dgm:cxn modelId="{9BA13A52-9961-4572-87AE-324B35440A9F}" srcId="{BA7BE345-3E2A-431A-8311-7FB14289F440}" destId="{4A1A9393-0281-48A4-A822-0BA112090B75}" srcOrd="1" destOrd="0" parTransId="{E556B1A2-7AD5-4D3C-90FB-7212817257B8}" sibTransId="{0F46C8EE-B412-4106-B253-11761C31042D}"/>
    <dgm:cxn modelId="{A0E1B472-44C2-4771-AC7B-2CE392565C9F}" srcId="{904D66BE-3951-4E71-AB6E-AFB2B19EBD1B}" destId="{BA7BE345-3E2A-431A-8311-7FB14289F440}" srcOrd="2" destOrd="0" parTransId="{85FB4A6F-3C50-4FA9-B38C-FA2BD9CE21C7}" sibTransId="{94E3BB66-5083-4E6C-BE65-725BA63ECDFF}"/>
    <dgm:cxn modelId="{E7357655-6B30-4FC3-B2D0-43FBBAC16FEC}" type="presOf" srcId="{4C3788CC-F413-4E19-B892-8FF2CF227477}" destId="{D6538E65-1474-4AD0-9350-3709C817EC47}" srcOrd="0" destOrd="2" presId="urn:microsoft.com/office/officeart/2005/8/layout/hList1"/>
    <dgm:cxn modelId="{57337D75-FE7E-4609-AA35-3AC7988E11F0}" type="presOf" srcId="{EA9DB82A-1872-4188-B3D8-4997E29225BA}" destId="{D6538E65-1474-4AD0-9350-3709C817EC47}" srcOrd="0" destOrd="0" presId="urn:microsoft.com/office/officeart/2005/8/layout/hList1"/>
    <dgm:cxn modelId="{5D709676-D76E-4347-9789-1EC8D4B68345}" type="presOf" srcId="{4C6F98E8-287F-4F4B-8616-CF68C69ACE26}" destId="{5D3BADB2-E390-4320-AD3A-5FE8607FEE31}" srcOrd="0" destOrd="0" presId="urn:microsoft.com/office/officeart/2005/8/layout/hList1"/>
    <dgm:cxn modelId="{2C1DAA7A-F89E-4708-B76C-6F889663D883}" srcId="{B1A57FCF-DCB4-464A-B041-A11EFB58C7D0}" destId="{BAD2623F-C43C-47FA-A195-3B5FC5B90A44}" srcOrd="1" destOrd="0" parTransId="{0C3770FC-0ED3-499A-A913-7B8D33474BD1}" sibTransId="{743703E1-7090-4669-8B60-3FEF115470E8}"/>
    <dgm:cxn modelId="{D1D5727C-37A5-4C38-BBDC-8A5E5BD343EE}" type="presOf" srcId="{2D4D929E-8B27-4C7E-9B44-0058F19B7A1A}" destId="{5D3BADB2-E390-4320-AD3A-5FE8607FEE31}" srcOrd="0" destOrd="2" presId="urn:microsoft.com/office/officeart/2005/8/layout/hList1"/>
    <dgm:cxn modelId="{5268FD7D-7167-4337-9DF2-51B92E7688AB}" type="presOf" srcId="{9035B42F-C925-4844-92D0-8BCDE543E821}" destId="{524BEE4E-8AE9-4108-B890-33822D37DCC4}" srcOrd="0" destOrd="2" presId="urn:microsoft.com/office/officeart/2005/8/layout/hList1"/>
    <dgm:cxn modelId="{0C5D0182-5E27-4499-AF38-160819E8E2A7}" srcId="{904D66BE-3951-4E71-AB6E-AFB2B19EBD1B}" destId="{B1A57FCF-DCB4-464A-B041-A11EFB58C7D0}" srcOrd="3" destOrd="0" parTransId="{24AA3EDB-9777-46C3-B7AD-EF9AB8F0C8D2}" sibTransId="{999C2703-FDF3-4E6A-9014-2B9CF6B28751}"/>
    <dgm:cxn modelId="{6A20FC82-ED53-441D-BF89-D9B990B4EE18}" srcId="{8334C156-169F-468A-BDC4-0181FFF6C6ED}" destId="{DFA16FC1-C5A6-4793-8FBD-09C8BF7B789F}" srcOrd="3" destOrd="0" parTransId="{6C901489-680F-49F8-B52E-EA19755D112E}" sibTransId="{7EE55010-95EC-44E7-802A-5CA46DB5A520}"/>
    <dgm:cxn modelId="{3BCDA589-B185-4BA0-90F3-7A8A6B2F7A80}" type="presOf" srcId="{8FC89BE1-0F5C-452B-BB61-34317AC6A704}" destId="{F532DB3B-1BCE-4295-B8AC-95A253E64940}" srcOrd="0" destOrd="0" presId="urn:microsoft.com/office/officeart/2005/8/layout/hList1"/>
    <dgm:cxn modelId="{E92A3B8D-48E0-4FDE-B9D2-81A40F67F481}" type="presOf" srcId="{904D66BE-3951-4E71-AB6E-AFB2B19EBD1B}" destId="{CF2BDA44-9B63-4109-AFE3-BCA3C86F0B3A}" srcOrd="0" destOrd="0" presId="urn:microsoft.com/office/officeart/2005/8/layout/hList1"/>
    <dgm:cxn modelId="{54968E93-A44E-47F8-BB8F-25DC19658733}" srcId="{904D66BE-3951-4E71-AB6E-AFB2B19EBD1B}" destId="{0F3F329A-4777-4E39-89BE-D4236E7D2530}" srcOrd="4" destOrd="0" parTransId="{8E14FEEC-3839-43B6-B5C9-BE697937B0B2}" sibTransId="{FA554277-5368-449C-96A7-11A0C078232A}"/>
    <dgm:cxn modelId="{1069AF94-779A-4C60-B15D-DBD31F318012}" type="presOf" srcId="{0F3F329A-4777-4E39-89BE-D4236E7D2530}" destId="{59126788-3784-4105-B06C-9BE3AD33AE9C}" srcOrd="0" destOrd="0" presId="urn:microsoft.com/office/officeart/2005/8/layout/hList1"/>
    <dgm:cxn modelId="{C0191999-4183-4E2B-A828-4E1951137094}" type="presOf" srcId="{B1A57FCF-DCB4-464A-B041-A11EFB58C7D0}" destId="{960946D3-C3B8-4605-97A5-5DEACF981FAB}" srcOrd="0" destOrd="0" presId="urn:microsoft.com/office/officeart/2005/8/layout/hList1"/>
    <dgm:cxn modelId="{F21F319B-50EF-4092-9836-FB06778F362F}" srcId="{0533D378-E331-4034-A34A-1A70C0F06F95}" destId="{8F251C13-E72F-4B9D-AFC1-5B3419EC980B}" srcOrd="2" destOrd="0" parTransId="{750C09BE-6D42-4C02-89C4-B57BA50E4DB6}" sibTransId="{01F5A9FF-3095-43BC-AC01-926E0953DD79}"/>
    <dgm:cxn modelId="{C9D6A79B-B168-4954-A746-C26D305E904D}" type="presOf" srcId="{A023A474-73FF-4B6E-AE95-B28D9A17A162}" destId="{F532DB3B-1BCE-4295-B8AC-95A253E64940}" srcOrd="0" destOrd="2" presId="urn:microsoft.com/office/officeart/2005/8/layout/hList1"/>
    <dgm:cxn modelId="{B07FDA9B-705A-49D9-A145-FDCAC3EBA24E}" srcId="{BA7BE345-3E2A-431A-8311-7FB14289F440}" destId="{1165A711-B99A-4B2F-A6D4-9CEB79B27FF3}" srcOrd="3" destOrd="0" parTransId="{A3484434-CDFD-4968-B0C9-45C130309526}" sibTransId="{811432EB-CB50-4DD5-8A3A-9E29D9D9551B}"/>
    <dgm:cxn modelId="{C84D1A9D-A798-479D-9767-3D1F663E25E7}" type="presOf" srcId="{0533D378-E331-4034-A34A-1A70C0F06F95}" destId="{C061AE99-5909-4913-9531-308017FD9BB6}" srcOrd="0" destOrd="0" presId="urn:microsoft.com/office/officeart/2005/8/layout/hList1"/>
    <dgm:cxn modelId="{03ED6C9F-83E3-45B2-AA6E-4420120F8E2B}" srcId="{0F3F329A-4777-4E39-89BE-D4236E7D2530}" destId="{A023A474-73FF-4B6E-AE95-B28D9A17A162}" srcOrd="2" destOrd="0" parTransId="{D5110376-F514-4370-8E41-F2816B6E0631}" sibTransId="{731DA106-8F6C-4EF1-980A-9A8C052DABA8}"/>
    <dgm:cxn modelId="{980FC0A0-5E6E-45F6-99B9-D5B95026EBA8}" type="presOf" srcId="{4D1C7BB9-093E-4F1E-8FEF-7BCFE0E3C6CC}" destId="{19AC734A-C283-4815-9B01-ED84393923DA}" srcOrd="0" destOrd="2" presId="urn:microsoft.com/office/officeart/2005/8/layout/hList1"/>
    <dgm:cxn modelId="{37B0B0AB-6C66-4DED-BC8F-BE8C263C56BC}" srcId="{0F3F329A-4777-4E39-89BE-D4236E7D2530}" destId="{1E19BE92-D76E-471E-8A55-9DB3B3FA6171}" srcOrd="1" destOrd="0" parTransId="{9AE15B93-CE91-41AE-9CD0-B89287C9ED96}" sibTransId="{A342FB1D-C854-4F5C-8FAC-4A6013CEAD97}"/>
    <dgm:cxn modelId="{B8FD73AE-865F-4EA5-AE00-4437650BF0F1}" srcId="{8334C156-169F-468A-BDC4-0181FFF6C6ED}" destId="{9035B42F-C925-4844-92D0-8BCDE543E821}" srcOrd="2" destOrd="0" parTransId="{8F07BEAE-4AE8-41C1-B6F4-2FE4248645C8}" sibTransId="{6CF6E161-4B64-4245-AE9A-87F1E32D4F4C}"/>
    <dgm:cxn modelId="{17E67BB4-4D5F-4523-819E-7A0AEEC41B7D}" srcId="{3809F58E-A003-40F8-9A2F-109A94C324D1}" destId="{4D1C7BB9-093E-4F1E-8FEF-7BCFE0E3C6CC}" srcOrd="2" destOrd="0" parTransId="{6CCACB0D-939C-4999-8635-3E51BBB3C5EE}" sibTransId="{DC1C131B-0B50-437D-AAE7-59CD5D327B48}"/>
    <dgm:cxn modelId="{7BBF16B8-1466-435A-AF96-B7CA74A5FBD7}" srcId="{B1A57FCF-DCB4-464A-B041-A11EFB58C7D0}" destId="{4C6F98E8-287F-4F4B-8616-CF68C69ACE26}" srcOrd="0" destOrd="0" parTransId="{A9BF2213-F24D-4BBE-B125-2498A84624B1}" sibTransId="{403A7015-EE44-4A6F-9FE7-AA6EDB03FEB3}"/>
    <dgm:cxn modelId="{35884BC0-7E2B-477E-A050-BAF6A53A8F79}" type="presOf" srcId="{BA7BE345-3E2A-431A-8311-7FB14289F440}" destId="{FBF433F2-6E25-4897-AA2A-40ABD49F00F2}" srcOrd="0" destOrd="0" presId="urn:microsoft.com/office/officeart/2005/8/layout/hList1"/>
    <dgm:cxn modelId="{E79652C0-3A55-4764-A22C-DE69FB2AF0F9}" srcId="{0533D378-E331-4034-A34A-1A70C0F06F95}" destId="{F22EE14E-3F69-49AD-8A13-DE5DFC9E65A3}" srcOrd="1" destOrd="0" parTransId="{EFE41D82-34F7-4263-BA58-3D90B8522917}" sibTransId="{A4178970-FE1A-44A6-BEC4-79E3D09C8690}"/>
    <dgm:cxn modelId="{CD8853C7-EAC9-4A29-9206-01F3D4D56F3F}" srcId="{904D66BE-3951-4E71-AB6E-AFB2B19EBD1B}" destId="{8334C156-169F-468A-BDC4-0181FFF6C6ED}" srcOrd="0" destOrd="0" parTransId="{8FECE59F-2C39-4F7F-8C84-DE226E036180}" sibTransId="{22F35091-ACA9-4B5A-AB5D-08DCDE29E99A}"/>
    <dgm:cxn modelId="{D2B54ACA-2CF0-4AAA-AF02-CD076AC66987}" srcId="{8334C156-169F-468A-BDC4-0181FFF6C6ED}" destId="{37216FB5-9F79-4427-8037-C4E54BFEADFA}" srcOrd="1" destOrd="0" parTransId="{2E79AA2A-6193-45AC-8FC9-08B762794960}" sibTransId="{88F7BAAB-21D4-4DC6-8F24-83650804B575}"/>
    <dgm:cxn modelId="{BB037CD6-734D-41B9-B803-45222F07A598}" srcId="{B1A57FCF-DCB4-464A-B041-A11EFB58C7D0}" destId="{2D4D929E-8B27-4C7E-9B44-0058F19B7A1A}" srcOrd="2" destOrd="0" parTransId="{6168751F-42D6-4DF3-8DF6-472D9A572E23}" sibTransId="{EA7F931E-69E4-4E2D-A8C8-BC3E8462A27F}"/>
    <dgm:cxn modelId="{319E29DB-9F43-439D-9216-1D4F67058292}" type="presOf" srcId="{DFA16FC1-C5A6-4793-8FBD-09C8BF7B789F}" destId="{524BEE4E-8AE9-4108-B890-33822D37DCC4}" srcOrd="0" destOrd="3" presId="urn:microsoft.com/office/officeart/2005/8/layout/hList1"/>
    <dgm:cxn modelId="{4901D3DF-57C3-4C4A-B443-50FCF9D42F69}" type="presOf" srcId="{99873859-D7A6-4493-AF1C-6C6749BA23D4}" destId="{2B564E71-F68D-4A06-88DF-F02D6B84AFF8}" srcOrd="0" destOrd="0" presId="urn:microsoft.com/office/officeart/2005/8/layout/hList1"/>
    <dgm:cxn modelId="{CCC72DE1-8BEE-45B7-A610-6B0238863228}" type="presOf" srcId="{25856DEB-98A4-4476-8830-CD610F39FF90}" destId="{19AC734A-C283-4815-9B01-ED84393923DA}" srcOrd="0" destOrd="0" presId="urn:microsoft.com/office/officeart/2005/8/layout/hList1"/>
    <dgm:cxn modelId="{76B97FEE-5AEB-4419-87D3-1E463C125420}" type="presOf" srcId="{3809F58E-A003-40F8-9A2F-109A94C324D1}" destId="{EB85A55E-2F4C-47F0-B0FB-2E4F2BD05269}" srcOrd="0" destOrd="0" presId="urn:microsoft.com/office/officeart/2005/8/layout/hList1"/>
    <dgm:cxn modelId="{AC1EB3F0-975A-4A78-8D11-ACC54966C0A0}" srcId="{8334C156-169F-468A-BDC4-0181FFF6C6ED}" destId="{5900EE4D-3352-4E0C-B3C4-A3F4DFE228E5}" srcOrd="0" destOrd="0" parTransId="{2FDF0425-6EA4-4B83-BB51-AD66D91FD7A3}" sibTransId="{67C98513-25CF-4CBB-89B3-3611700DCD23}"/>
    <dgm:cxn modelId="{BEEC41F1-6A24-4EE4-8247-86D083E840B0}" type="presOf" srcId="{5900EE4D-3352-4E0C-B3C4-A3F4DFE228E5}" destId="{524BEE4E-8AE9-4108-B890-33822D37DCC4}" srcOrd="0" destOrd="0" presId="urn:microsoft.com/office/officeart/2005/8/layout/hList1"/>
    <dgm:cxn modelId="{4366E01C-3E96-45EF-89C3-E3DA85641ABD}" type="presParOf" srcId="{CF2BDA44-9B63-4109-AFE3-BCA3C86F0B3A}" destId="{C63C9D3B-FDBE-4DE1-9C50-E6600D1AC662}" srcOrd="0" destOrd="0" presId="urn:microsoft.com/office/officeart/2005/8/layout/hList1"/>
    <dgm:cxn modelId="{9425E99A-9F95-4415-A4C0-B3C34A9D6DAA}" type="presParOf" srcId="{C63C9D3B-FDBE-4DE1-9C50-E6600D1AC662}" destId="{B2BA3F78-DE1C-4DF0-B789-F193652C43AA}" srcOrd="0" destOrd="0" presId="urn:microsoft.com/office/officeart/2005/8/layout/hList1"/>
    <dgm:cxn modelId="{22AB3CF8-3C91-40BA-AF0C-1C1659062362}" type="presParOf" srcId="{C63C9D3B-FDBE-4DE1-9C50-E6600D1AC662}" destId="{524BEE4E-8AE9-4108-B890-33822D37DCC4}" srcOrd="1" destOrd="0" presId="urn:microsoft.com/office/officeart/2005/8/layout/hList1"/>
    <dgm:cxn modelId="{BEED6782-4B86-452A-AFCD-711EB016B2D7}" type="presParOf" srcId="{CF2BDA44-9B63-4109-AFE3-BCA3C86F0B3A}" destId="{CE2414A1-C587-4D88-B859-BB540DBAC96C}" srcOrd="1" destOrd="0" presId="urn:microsoft.com/office/officeart/2005/8/layout/hList1"/>
    <dgm:cxn modelId="{F713A0E9-1D98-4FA3-BE9B-D870CEA8F10A}" type="presParOf" srcId="{CF2BDA44-9B63-4109-AFE3-BCA3C86F0B3A}" destId="{1A8A6AB1-B532-4A0E-8C0B-0431E1CBD755}" srcOrd="2" destOrd="0" presId="urn:microsoft.com/office/officeart/2005/8/layout/hList1"/>
    <dgm:cxn modelId="{46992B07-E608-42A7-85E1-90212760CCB1}" type="presParOf" srcId="{1A8A6AB1-B532-4A0E-8C0B-0431E1CBD755}" destId="{EB85A55E-2F4C-47F0-B0FB-2E4F2BD05269}" srcOrd="0" destOrd="0" presId="urn:microsoft.com/office/officeart/2005/8/layout/hList1"/>
    <dgm:cxn modelId="{A16716C7-F634-4887-9B71-4519A8131279}" type="presParOf" srcId="{1A8A6AB1-B532-4A0E-8C0B-0431E1CBD755}" destId="{19AC734A-C283-4815-9B01-ED84393923DA}" srcOrd="1" destOrd="0" presId="urn:microsoft.com/office/officeart/2005/8/layout/hList1"/>
    <dgm:cxn modelId="{24895BEE-F243-424B-AE86-56CF5C6043D1}" type="presParOf" srcId="{CF2BDA44-9B63-4109-AFE3-BCA3C86F0B3A}" destId="{DBE9B37D-5A3F-4F39-86E9-8D7D81A94B36}" srcOrd="3" destOrd="0" presId="urn:microsoft.com/office/officeart/2005/8/layout/hList1"/>
    <dgm:cxn modelId="{30F4B370-208B-40BD-9EFD-87CD1AD67E34}" type="presParOf" srcId="{CF2BDA44-9B63-4109-AFE3-BCA3C86F0B3A}" destId="{5B63AA87-891B-4D28-98D9-D847FBE340DD}" srcOrd="4" destOrd="0" presId="urn:microsoft.com/office/officeart/2005/8/layout/hList1"/>
    <dgm:cxn modelId="{077555AE-1D8F-46DB-9142-D2E4FAC27144}" type="presParOf" srcId="{5B63AA87-891B-4D28-98D9-D847FBE340DD}" destId="{FBF433F2-6E25-4897-AA2A-40ABD49F00F2}" srcOrd="0" destOrd="0" presId="urn:microsoft.com/office/officeart/2005/8/layout/hList1"/>
    <dgm:cxn modelId="{D6B97ED7-FE48-4C5E-A705-FF20A23568DC}" type="presParOf" srcId="{5B63AA87-891B-4D28-98D9-D847FBE340DD}" destId="{D6538E65-1474-4AD0-9350-3709C817EC47}" srcOrd="1" destOrd="0" presId="urn:microsoft.com/office/officeart/2005/8/layout/hList1"/>
    <dgm:cxn modelId="{ADE7B538-DC4F-42C9-989B-E6A000F2B71C}" type="presParOf" srcId="{CF2BDA44-9B63-4109-AFE3-BCA3C86F0B3A}" destId="{CB3AE10A-2643-45E2-9A2B-322002433D5F}" srcOrd="5" destOrd="0" presId="urn:microsoft.com/office/officeart/2005/8/layout/hList1"/>
    <dgm:cxn modelId="{93B874B4-8B10-4A70-891C-40CB9B00F849}" type="presParOf" srcId="{CF2BDA44-9B63-4109-AFE3-BCA3C86F0B3A}" destId="{AB968904-0D75-490E-91FE-D7DEF4BE289B}" srcOrd="6" destOrd="0" presId="urn:microsoft.com/office/officeart/2005/8/layout/hList1"/>
    <dgm:cxn modelId="{F0C59BD3-BA7B-45DD-8DC7-C98CD1CC0CAD}" type="presParOf" srcId="{AB968904-0D75-490E-91FE-D7DEF4BE289B}" destId="{960946D3-C3B8-4605-97A5-5DEACF981FAB}" srcOrd="0" destOrd="0" presId="urn:microsoft.com/office/officeart/2005/8/layout/hList1"/>
    <dgm:cxn modelId="{8E4262A4-63B9-4BE4-AC82-F8E48424086F}" type="presParOf" srcId="{AB968904-0D75-490E-91FE-D7DEF4BE289B}" destId="{5D3BADB2-E390-4320-AD3A-5FE8607FEE31}" srcOrd="1" destOrd="0" presId="urn:microsoft.com/office/officeart/2005/8/layout/hList1"/>
    <dgm:cxn modelId="{3490047A-478A-48E6-A26C-50F619194C0F}" type="presParOf" srcId="{CF2BDA44-9B63-4109-AFE3-BCA3C86F0B3A}" destId="{BF5C54E7-0CE1-47E9-B684-44267E27F992}" srcOrd="7" destOrd="0" presId="urn:microsoft.com/office/officeart/2005/8/layout/hList1"/>
    <dgm:cxn modelId="{2AB48919-8457-4615-8EA7-4066C36918DF}" type="presParOf" srcId="{CF2BDA44-9B63-4109-AFE3-BCA3C86F0B3A}" destId="{D657456F-01C0-4F03-BD98-32344D3C495C}" srcOrd="8" destOrd="0" presId="urn:microsoft.com/office/officeart/2005/8/layout/hList1"/>
    <dgm:cxn modelId="{57A13CF1-0E4A-47C1-8ECB-246D5BC596CD}" type="presParOf" srcId="{D657456F-01C0-4F03-BD98-32344D3C495C}" destId="{59126788-3784-4105-B06C-9BE3AD33AE9C}" srcOrd="0" destOrd="0" presId="urn:microsoft.com/office/officeart/2005/8/layout/hList1"/>
    <dgm:cxn modelId="{E4506B2E-4A43-4B25-BE4E-68C1993CF2B0}" type="presParOf" srcId="{D657456F-01C0-4F03-BD98-32344D3C495C}" destId="{F532DB3B-1BCE-4295-B8AC-95A253E64940}" srcOrd="1" destOrd="0" presId="urn:microsoft.com/office/officeart/2005/8/layout/hList1"/>
    <dgm:cxn modelId="{AFD948F5-6B20-43A7-B8F1-FC99A7F01994}" type="presParOf" srcId="{CF2BDA44-9B63-4109-AFE3-BCA3C86F0B3A}" destId="{7ABAC141-8C87-45BA-AE01-9890251D530A}" srcOrd="9" destOrd="0" presId="urn:microsoft.com/office/officeart/2005/8/layout/hList1"/>
    <dgm:cxn modelId="{A9375E26-06E8-4724-8657-77388F2A8471}" type="presParOf" srcId="{CF2BDA44-9B63-4109-AFE3-BCA3C86F0B3A}" destId="{AF6E0FE6-7C1A-4D25-BD75-9C04380F767F}" srcOrd="10" destOrd="0" presId="urn:microsoft.com/office/officeart/2005/8/layout/hList1"/>
    <dgm:cxn modelId="{3C2EDD41-756D-4900-BAB7-578CE23D0515}" type="presParOf" srcId="{AF6E0FE6-7C1A-4D25-BD75-9C04380F767F}" destId="{C061AE99-5909-4913-9531-308017FD9BB6}" srcOrd="0" destOrd="0" presId="urn:microsoft.com/office/officeart/2005/8/layout/hList1"/>
    <dgm:cxn modelId="{428F7C98-237D-459B-B305-23F52BBB087A}" type="presParOf" srcId="{AF6E0FE6-7C1A-4D25-BD75-9C04380F767F}" destId="{2B564E71-F68D-4A06-88DF-F02D6B84AF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A3F78-DE1C-4DF0-B789-F193652C43AA}">
      <dsp:nvSpPr>
        <dsp:cNvPr id="0" name=""/>
        <dsp:cNvSpPr/>
      </dsp:nvSpPr>
      <dsp:spPr>
        <a:xfrm>
          <a:off x="0" y="738873"/>
          <a:ext cx="1503799" cy="508557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>
              <a:solidFill>
                <a:schemeClr val="tx1"/>
              </a:solidFill>
            </a:rPr>
            <a:t>Livable cities</a:t>
          </a:r>
        </a:p>
      </dsp:txBody>
      <dsp:txXfrm>
        <a:off x="0" y="738873"/>
        <a:ext cx="1503799" cy="508557"/>
      </dsp:txXfrm>
    </dsp:sp>
    <dsp:sp modelId="{524BEE4E-8AE9-4108-B890-33822D37DCC4}">
      <dsp:nvSpPr>
        <dsp:cNvPr id="0" name=""/>
        <dsp:cNvSpPr/>
      </dsp:nvSpPr>
      <dsp:spPr>
        <a:xfrm>
          <a:off x="0" y="1247430"/>
          <a:ext cx="1503799" cy="1671855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Urban </a:t>
          </a:r>
          <a:r>
            <a:rPr lang="da-DK" sz="1400" kern="1200" dirty="0" err="1"/>
            <a:t>renewal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/>
            <a:t>Safety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/>
            <a:t>Identity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/>
            <a:t>Attractiveness</a:t>
          </a:r>
        </a:p>
      </dsp:txBody>
      <dsp:txXfrm>
        <a:off x="0" y="1247430"/>
        <a:ext cx="1503799" cy="1671855"/>
      </dsp:txXfrm>
    </dsp:sp>
    <dsp:sp modelId="{EB85A55E-2F4C-47F0-B0FB-2E4F2BD05269}">
      <dsp:nvSpPr>
        <dsp:cNvPr id="0" name=""/>
        <dsp:cNvSpPr/>
      </dsp:nvSpPr>
      <dsp:spPr>
        <a:xfrm>
          <a:off x="1702154" y="738873"/>
          <a:ext cx="1503799" cy="508557"/>
        </a:xfrm>
        <a:prstGeom prst="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accent2">
              <a:shade val="50000"/>
              <a:hueOff val="-197058"/>
              <a:satOff val="2594"/>
              <a:lumOff val="15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 err="1">
              <a:solidFill>
                <a:schemeClr val="tx1"/>
              </a:solidFill>
            </a:rPr>
            <a:t>Biological</a:t>
          </a:r>
          <a:r>
            <a:rPr lang="da-DK" sz="1400" b="1" kern="1200" dirty="0">
              <a:solidFill>
                <a:schemeClr val="tx1"/>
              </a:solidFill>
            </a:rPr>
            <a:t> light</a:t>
          </a:r>
          <a:endParaRPr lang="sv-SE" sz="1400" b="1" kern="1200" dirty="0">
            <a:solidFill>
              <a:schemeClr val="tx1"/>
            </a:solidFill>
          </a:endParaRPr>
        </a:p>
      </dsp:txBody>
      <dsp:txXfrm>
        <a:off x="1702154" y="738873"/>
        <a:ext cx="1503799" cy="508557"/>
      </dsp:txXfrm>
    </dsp:sp>
    <dsp:sp modelId="{19AC734A-C283-4815-9B01-ED84393923DA}">
      <dsp:nvSpPr>
        <dsp:cNvPr id="0" name=""/>
        <dsp:cNvSpPr/>
      </dsp:nvSpPr>
      <dsp:spPr>
        <a:xfrm>
          <a:off x="1702154" y="1247430"/>
          <a:ext cx="1503799" cy="1671855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Learning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/>
            <a:t>Health &amp; wellbeing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/>
            <a:t>Preventative &amp; treatment</a:t>
          </a:r>
          <a:endParaRPr lang="da-DK" sz="1400" kern="1200" dirty="0"/>
        </a:p>
      </dsp:txBody>
      <dsp:txXfrm>
        <a:off x="1702154" y="1247430"/>
        <a:ext cx="1503799" cy="1671855"/>
      </dsp:txXfrm>
    </dsp:sp>
    <dsp:sp modelId="{FBF433F2-6E25-4897-AA2A-40ABD49F00F2}">
      <dsp:nvSpPr>
        <dsp:cNvPr id="0" name=""/>
        <dsp:cNvSpPr/>
      </dsp:nvSpPr>
      <dsp:spPr>
        <a:xfrm>
          <a:off x="3416486" y="738873"/>
          <a:ext cx="1503799" cy="5085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solidFill>
                <a:schemeClr val="tx1"/>
              </a:solidFill>
            </a:rPr>
            <a:t>Smart City</a:t>
          </a:r>
        </a:p>
      </dsp:txBody>
      <dsp:txXfrm>
        <a:off x="3416486" y="738873"/>
        <a:ext cx="1503799" cy="508557"/>
      </dsp:txXfrm>
    </dsp:sp>
    <dsp:sp modelId="{D6538E65-1474-4AD0-9350-3709C817EC47}">
      <dsp:nvSpPr>
        <dsp:cNvPr id="0" name=""/>
        <dsp:cNvSpPr/>
      </dsp:nvSpPr>
      <dsp:spPr>
        <a:xfrm>
          <a:off x="3416486" y="1247430"/>
          <a:ext cx="1503799" cy="1671855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Intelligent system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Sensor </a:t>
          </a:r>
          <a:r>
            <a:rPr lang="da-DK" sz="1400" kern="1200" dirty="0" err="1"/>
            <a:t>network</a:t>
          </a:r>
          <a:endParaRPr lang="da-D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ITS, </a:t>
          </a:r>
          <a:r>
            <a:rPr lang="da-DK" sz="1400" kern="1200" dirty="0" err="1"/>
            <a:t>waste</a:t>
          </a:r>
          <a:r>
            <a:rPr lang="da-DK" sz="1400" kern="1200" dirty="0"/>
            <a:t>, </a:t>
          </a:r>
          <a:r>
            <a:rPr lang="da-DK" sz="1400" kern="1200" dirty="0" err="1"/>
            <a:t>water</a:t>
          </a:r>
          <a:r>
            <a:rPr lang="da-DK" sz="1400" kern="1200" dirty="0"/>
            <a:t>, </a:t>
          </a:r>
          <a:r>
            <a:rPr lang="da-DK" sz="1400" kern="1200" dirty="0" err="1"/>
            <a:t>energy</a:t>
          </a:r>
          <a:endParaRPr lang="da-D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/>
            <a:t>IoE communication</a:t>
          </a:r>
          <a:endParaRPr lang="da-DK" sz="1400" kern="1200" dirty="0"/>
        </a:p>
      </dsp:txBody>
      <dsp:txXfrm>
        <a:off x="3416486" y="1247430"/>
        <a:ext cx="1503799" cy="1671855"/>
      </dsp:txXfrm>
    </dsp:sp>
    <dsp:sp modelId="{960946D3-C3B8-4605-97A5-5DEACF981FAB}">
      <dsp:nvSpPr>
        <dsp:cNvPr id="0" name=""/>
        <dsp:cNvSpPr/>
      </dsp:nvSpPr>
      <dsp:spPr>
        <a:xfrm>
          <a:off x="5145825" y="738873"/>
          <a:ext cx="1503799" cy="50855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  <a:hueOff val="-591173"/>
              <a:satOff val="7783"/>
              <a:lumOff val="46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b="1" kern="1200" dirty="0">
              <a:solidFill>
                <a:schemeClr val="tx1"/>
              </a:solidFill>
            </a:rPr>
            <a:t>Art and </a:t>
          </a:r>
          <a:r>
            <a:rPr lang="en-US" sz="1400" b="1" kern="1200" noProof="0" dirty="0">
              <a:solidFill>
                <a:schemeClr val="tx1"/>
              </a:solidFill>
            </a:rPr>
            <a:t>technology</a:t>
          </a:r>
        </a:p>
      </dsp:txBody>
      <dsp:txXfrm>
        <a:off x="5145825" y="738873"/>
        <a:ext cx="1503799" cy="508557"/>
      </dsp:txXfrm>
    </dsp:sp>
    <dsp:sp modelId="{5D3BADB2-E390-4320-AD3A-5FE8607FEE31}">
      <dsp:nvSpPr>
        <dsp:cNvPr id="0" name=""/>
        <dsp:cNvSpPr/>
      </dsp:nvSpPr>
      <dsp:spPr>
        <a:xfrm>
          <a:off x="5145825" y="1247430"/>
          <a:ext cx="1503799" cy="167185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Interactive installations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Nudging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 dirty="0"/>
            <a:t>Gaming</a:t>
          </a:r>
        </a:p>
      </dsp:txBody>
      <dsp:txXfrm>
        <a:off x="5145825" y="1247430"/>
        <a:ext cx="1503799" cy="1671855"/>
      </dsp:txXfrm>
    </dsp:sp>
    <dsp:sp modelId="{59126788-3784-4105-B06C-9BE3AD33AE9C}">
      <dsp:nvSpPr>
        <dsp:cNvPr id="0" name=""/>
        <dsp:cNvSpPr/>
      </dsp:nvSpPr>
      <dsp:spPr>
        <a:xfrm>
          <a:off x="6845149" y="738873"/>
          <a:ext cx="1503799" cy="50855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>
              <a:solidFill>
                <a:schemeClr val="tx1"/>
              </a:solidFill>
            </a:rPr>
            <a:t>Environment</a:t>
          </a:r>
          <a:endParaRPr lang="sv-SE" sz="1400" b="1" kern="1200" dirty="0">
            <a:solidFill>
              <a:schemeClr val="tx1"/>
            </a:solidFill>
          </a:endParaRPr>
        </a:p>
      </dsp:txBody>
      <dsp:txXfrm>
        <a:off x="6845149" y="738873"/>
        <a:ext cx="1503799" cy="508557"/>
      </dsp:txXfrm>
    </dsp:sp>
    <dsp:sp modelId="{F532DB3B-1BCE-4295-B8AC-95A253E64940}">
      <dsp:nvSpPr>
        <dsp:cNvPr id="0" name=""/>
        <dsp:cNvSpPr/>
      </dsp:nvSpPr>
      <dsp:spPr>
        <a:xfrm>
          <a:off x="6845149" y="1247430"/>
          <a:ext cx="1503799" cy="1671855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/>
            <a:t>Energy efficiency</a:t>
          </a:r>
          <a:endParaRPr lang="sv-SE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/>
            <a:t>Impact</a:t>
          </a:r>
          <a:endParaRPr lang="da-D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Life </a:t>
          </a:r>
          <a:r>
            <a:rPr lang="da-DK" sz="1400" kern="1200" dirty="0" err="1"/>
            <a:t>cycle</a:t>
          </a:r>
          <a:endParaRPr lang="da-DK" sz="1400" kern="1200" dirty="0"/>
        </a:p>
      </dsp:txBody>
      <dsp:txXfrm>
        <a:off x="6845149" y="1247430"/>
        <a:ext cx="1503799" cy="1671855"/>
      </dsp:txXfrm>
    </dsp:sp>
    <dsp:sp modelId="{C061AE99-5909-4913-9531-308017FD9BB6}">
      <dsp:nvSpPr>
        <dsp:cNvPr id="0" name=""/>
        <dsp:cNvSpPr/>
      </dsp:nvSpPr>
      <dsp:spPr>
        <a:xfrm>
          <a:off x="8574489" y="738873"/>
          <a:ext cx="1503799" cy="508557"/>
        </a:xfrm>
        <a:prstGeom prst="rect">
          <a:avLst/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accent2">
              <a:shade val="50000"/>
              <a:hueOff val="-197058"/>
              <a:satOff val="2594"/>
              <a:lumOff val="15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b="1" kern="1200" dirty="0" err="1">
              <a:solidFill>
                <a:schemeClr val="tx1"/>
              </a:solidFill>
            </a:rPr>
            <a:t>Economy</a:t>
          </a:r>
          <a:endParaRPr lang="sv-SE" sz="1400" b="1" kern="1200" dirty="0">
            <a:solidFill>
              <a:schemeClr val="tx1"/>
            </a:solidFill>
          </a:endParaRPr>
        </a:p>
      </dsp:txBody>
      <dsp:txXfrm>
        <a:off x="8574489" y="738873"/>
        <a:ext cx="1503799" cy="508557"/>
      </dsp:txXfrm>
    </dsp:sp>
    <dsp:sp modelId="{2B564E71-F68D-4A06-88DF-F02D6B84AFF8}">
      <dsp:nvSpPr>
        <dsp:cNvPr id="0" name=""/>
        <dsp:cNvSpPr/>
      </dsp:nvSpPr>
      <dsp:spPr>
        <a:xfrm>
          <a:off x="8574489" y="1257746"/>
          <a:ext cx="1503799" cy="1671855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/>
            <a:t>Total Cost of Ownership</a:t>
          </a:r>
          <a:endParaRPr lang="sv-SE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 dirty="0"/>
            <a:t>Investment </a:t>
          </a:r>
          <a:r>
            <a:rPr lang="da-DK" sz="1400" kern="1200" dirty="0" err="1"/>
            <a:t>strategy</a:t>
          </a:r>
          <a:r>
            <a:rPr lang="da-DK" sz="1400" kern="1200" dirty="0"/>
            <a:t> &amp;  </a:t>
          </a:r>
          <a:r>
            <a:rPr lang="da-DK" sz="1400" kern="1200" dirty="0" err="1"/>
            <a:t>procurement</a:t>
          </a:r>
          <a:endParaRPr lang="da-D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400" kern="1200"/>
            <a:t>Maintenance &amp; operation</a:t>
          </a:r>
          <a:endParaRPr lang="da-DK" sz="1400" kern="1200" dirty="0"/>
        </a:p>
      </dsp:txBody>
      <dsp:txXfrm>
        <a:off x="8574489" y="1257746"/>
        <a:ext cx="1503799" cy="1671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307A0-588B-4A62-80D0-7F030FBECD0F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6477-E4B6-422D-BCC0-4B5E4AC702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430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04F9E-9C2A-0F47-9EDB-B1581F4231FC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159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7418CE-A954-C548-90D8-FB213139D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E9D7ADB-09D7-6846-B89C-E452A1873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C5EC97-F96E-2A42-A92B-D1119D95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03871A-EF17-C14D-9BDE-67E1C946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EFED02-11F5-814A-86F7-0DCBC8A8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72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B13ED0-12B9-6C4F-A466-96568F05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9FABCF-3EF3-A144-8469-1DE0C17A4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FA8546-D23A-DD4B-BCD5-F8732F6C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BAE4F8-5060-824E-8EC2-E545E99A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3EC071-4A65-BA44-A76A-63FF94F8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53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2A02D8-CFD3-4E4A-981F-64A7FE8EC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831D5C1-B868-384B-B735-DE64C1F72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A0EB81-8530-6545-86E0-9F2F50F9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52144A-5B81-1C41-B542-EFECC97A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728918-DC27-DD4E-8C73-3EA0583C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35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10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96"/>
            <a:ext cx="12192001" cy="6340369"/>
          </a:xfrm>
          <a:prstGeom prst="rect">
            <a:avLst/>
          </a:prstGeom>
        </p:spPr>
      </p:pic>
      <p:sp>
        <p:nvSpPr>
          <p:cNvPr id="1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83840" y="3261600"/>
            <a:ext cx="85344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Skrifttype Arial Normal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883840" y="2025768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Skrifttype Arial Fed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" y="476677"/>
            <a:ext cx="1640840" cy="91050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85" y="476677"/>
            <a:ext cx="1084091" cy="11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83840" y="3260576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Skrifttype Arial Normal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3840" y="2025768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Skrifttype Arial Fed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" y="476677"/>
            <a:ext cx="1640840" cy="91050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957" y="332656"/>
            <a:ext cx="1437640" cy="14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2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" y="3"/>
            <a:ext cx="12158465" cy="6356351"/>
          </a:xfrm>
          <a:prstGeom prst="rect">
            <a:avLst/>
          </a:prstGeom>
        </p:spPr>
      </p:pic>
      <p:sp>
        <p:nvSpPr>
          <p:cNvPr id="12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83840" y="3260576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Skrifttype Arial Normal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883840" y="2025768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Skrifttype Arial Fed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" y="476677"/>
            <a:ext cx="1640840" cy="910505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486536"/>
            <a:ext cx="1056117" cy="11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1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83" y="-987605"/>
            <a:ext cx="8257032" cy="825703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" y="476677"/>
            <a:ext cx="1640840" cy="9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" y="3"/>
            <a:ext cx="12158465" cy="635635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83" y="-987605"/>
            <a:ext cx="8257032" cy="825703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" y="476677"/>
            <a:ext cx="1640840" cy="9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6" y="274639"/>
            <a:ext cx="9601067" cy="1143000"/>
          </a:xfrm>
        </p:spPr>
        <p:txBody>
          <a:bodyPr/>
          <a:lstStyle>
            <a:lvl1pPr algn="l">
              <a:defRPr b="0" i="0" baseline="0">
                <a:latin typeface="Arial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Skrifttype Arial Normal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07435" y="1600205"/>
            <a:ext cx="10369152" cy="4525963"/>
          </a:xfrm>
        </p:spPr>
        <p:txBody>
          <a:bodyPr/>
          <a:lstStyle>
            <a:lvl1pPr>
              <a:defRPr baseline="0">
                <a:latin typeface="Arial" charset="0"/>
                <a:cs typeface="Arial" panose="020B0604020202020204" pitchFamily="34" charset="0"/>
              </a:defRPr>
            </a:lvl1pPr>
            <a:lvl2pPr>
              <a:defRPr baseline="0">
                <a:latin typeface="Arial" charset="0"/>
                <a:cs typeface="Arial" panose="020B0604020202020204" pitchFamily="34" charset="0"/>
              </a:defRPr>
            </a:lvl2pPr>
            <a:lvl3pPr>
              <a:defRPr baseline="0">
                <a:latin typeface="Arial" charset="0"/>
                <a:cs typeface="Arial" panose="020B0604020202020204" pitchFamily="34" charset="0"/>
              </a:defRPr>
            </a:lvl3pPr>
            <a:lvl4pPr>
              <a:defRPr baseline="0">
                <a:latin typeface="Arial" charset="0"/>
                <a:cs typeface="Arial" panose="020B0604020202020204" pitchFamily="34" charset="0"/>
              </a:defRPr>
            </a:lvl4pPr>
            <a:lvl5pPr>
              <a:defRPr baseline="0">
                <a:latin typeface="Arial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372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7771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035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30E8D9-09D4-1B48-9276-5692FC52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7F08EB-6215-8C49-B9D2-672BCB912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86A421-C7A4-2A42-B073-25BE88F7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D878E6-05F7-4443-A868-778D18FD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79E987-F73B-074E-80DF-0C64611B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786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1232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272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8734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9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9148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3153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755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002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83840" y="3260576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Skrifttype Arial Normal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3840" y="2025768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Skrifttype Arial Fed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" y="476677"/>
            <a:ext cx="1640840" cy="91050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486536"/>
            <a:ext cx="1056117" cy="11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6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0" y="476677"/>
            <a:ext cx="1640840" cy="91050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83" y="-987605"/>
            <a:ext cx="8257032" cy="82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65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6" y="274639"/>
            <a:ext cx="9601067" cy="1143000"/>
          </a:xfrm>
        </p:spPr>
        <p:txBody>
          <a:bodyPr/>
          <a:lstStyle>
            <a:lvl1pPr algn="l">
              <a:defRPr baseline="0">
                <a:latin typeface="Arial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Skrifttype Arial Fed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07435" y="1600205"/>
            <a:ext cx="10369152" cy="4525963"/>
          </a:xfrm>
        </p:spPr>
        <p:txBody>
          <a:bodyPr/>
          <a:lstStyle>
            <a:lvl1pPr>
              <a:defRPr baseline="0">
                <a:latin typeface="Arial" charset="0"/>
                <a:cs typeface="Arial" panose="020B0604020202020204" pitchFamily="34" charset="0"/>
              </a:defRPr>
            </a:lvl1pPr>
            <a:lvl2pPr>
              <a:defRPr baseline="0">
                <a:latin typeface="Arial" charset="0"/>
                <a:cs typeface="Arial" panose="020B0604020202020204" pitchFamily="34" charset="0"/>
              </a:defRPr>
            </a:lvl2pPr>
            <a:lvl3pPr>
              <a:defRPr baseline="0">
                <a:latin typeface="Arial" charset="0"/>
                <a:cs typeface="Arial" panose="020B0604020202020204" pitchFamily="34" charset="0"/>
              </a:defRPr>
            </a:lvl3pPr>
            <a:lvl4pPr>
              <a:defRPr baseline="0">
                <a:latin typeface="Arial" charset="0"/>
                <a:cs typeface="Arial" panose="020B0604020202020204" pitchFamily="34" charset="0"/>
              </a:defRPr>
            </a:lvl4pPr>
            <a:lvl5pPr>
              <a:defRPr baseline="0">
                <a:latin typeface="Arial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155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667ABB-78D1-B64B-B71E-7BB94FE5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83B7FC-2CA5-3743-A4AF-2F0B3C724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D40B4E-6AF0-CF47-8C4D-C0DBB584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EC470B-78BB-3F42-AF01-07FD9385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105366-9BAC-404F-A586-6BD159A1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952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6021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8602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42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1068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702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9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634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8101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0039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86FD663-DC72-400B-B985-66FA06D6A073}" type="datetimeFigureOut">
              <a:rPr lang="da-DK" smtClean="0"/>
              <a:t>10-09-2018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A6024D8-78C2-49CC-8AE8-F334C2AEA7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5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55A0CD-62E4-4741-8CE6-BF4E0362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EE2EC7-C4E8-9F4A-BB07-87FB8198B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EBEE581-2797-D543-832F-57EE08737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C3FE8B-3D1F-D642-B87A-F684FB11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B2B583A-1B97-E947-999D-A302FDDB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915BD23-0772-F247-8317-CCF8E799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31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2C3B68-C37F-2840-B1CC-DDB3D906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3B3845-BB40-0545-B58C-FEC69BB60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6D6339-644A-044C-AF37-86123621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30B5519-2809-F548-A71A-C73A89580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9BC8AB-945E-784A-95C2-676382738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D1E3DE5-99C9-384C-8E04-B839303E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77A1F14-2E19-B541-AFBD-CDFFB322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441DD3B-FFF4-E54B-9F0A-F2AC6395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60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78CAA2-9663-A54E-8408-73D1619D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A3EEB61-23BA-A043-A293-E4639820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C230B6-55D5-F64E-B271-29F07509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D1A1D1-75DA-A34A-820E-1AFDA2BC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2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6BB6CC2-176A-AA42-9758-4541B393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31D45D-66E4-1C46-91BE-808C2160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69F2458-6EBE-E04B-913B-EF0452E6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72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641579-9DB2-6E49-BC66-91FD4AF2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DE4DFE-4B03-0440-AB2F-B7249B31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077572-7063-F14B-A501-6E11D4EE7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9A5658-6379-3A4D-9E7D-94DA0215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B2012A5-83AF-5040-9197-EFF8057D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824A57-DE6D-CA48-A18B-43DFFA57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86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28D99B-1674-AE4B-AB5D-FE5EBB9D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2B00539-BA58-F045-88C7-7E5F62B24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E2876A-9223-5F41-AF2E-B20CE7324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8E70AA-C210-0A42-9422-0B6AC96D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F95916-32EB-234C-883D-5EAACF13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B80FF7E-3E7F-2848-B170-60D85873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79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6B0389-AAA0-884E-8FDA-1F969007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C5C6C2-5C57-DC40-8EB1-DC2498636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540C9F-F942-254C-9451-54A409398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E269-9F16-FE4E-842E-B3E17E912FAF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CE9D08-EBF5-014D-95E6-4FE5825C0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3D280A-E83A-B945-AECB-2FA13FF0A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275D-9144-184A-8022-ED81E73085E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45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-8451" y="6356349"/>
            <a:ext cx="12192000" cy="501651"/>
          </a:xfrm>
          <a:prstGeom prst="rect">
            <a:avLst/>
          </a:prstGeom>
          <a:gradFill>
            <a:gsLst>
              <a:gs pos="0">
                <a:srgbClr val="6A375F">
                  <a:lumMod val="20000"/>
                  <a:lumOff val="80000"/>
                </a:srgbClr>
              </a:gs>
              <a:gs pos="100000">
                <a:srgbClr val="FFF10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sz="180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8568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354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Arial" charset="0"/>
          <a:ea typeface="+mj-ea"/>
          <a:cs typeface="Arial" panose="020B0604020202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Arial" charset="0"/>
          <a:ea typeface="+mn-ea"/>
          <a:cs typeface="Arial" panose="020B0604020202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Arial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Arial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-8451" y="6356349"/>
            <a:ext cx="12192000" cy="501651"/>
          </a:xfrm>
          <a:prstGeom prst="rect">
            <a:avLst/>
          </a:prstGeom>
          <a:gradFill>
            <a:gsLst>
              <a:gs pos="0">
                <a:srgbClr val="6A375F">
                  <a:lumMod val="20000"/>
                  <a:lumOff val="80000"/>
                </a:srgbClr>
              </a:gs>
              <a:gs pos="100000">
                <a:srgbClr val="FFF10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sz="180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486FD663-DC72-400B-B985-66FA06D6A073}" type="datetimeFigureOut">
              <a:rPr lang="da-DK" smtClean="0"/>
              <a:pPr/>
              <a:t>10-09-2018</a:t>
            </a:fld>
            <a:endParaRPr lang="da-DK" dirty="0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3A6024D8-78C2-49CC-8AE8-F334C2AEA7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0632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354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Arial" charset="0"/>
          <a:ea typeface="+mj-ea"/>
          <a:cs typeface="Arial" panose="020B0604020202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Arial" charset="0"/>
          <a:ea typeface="+mn-ea"/>
          <a:cs typeface="Arial" panose="020B0604020202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Arial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Arial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72999EE2-CCC6-DF41-BF4A-6210817A6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29" y="2093709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da-DK" b="1" dirty="0"/>
              <a:t>Presentation of Lighting Metropolis</a:t>
            </a:r>
          </a:p>
          <a:p>
            <a:pPr algn="l"/>
            <a:r>
              <a:rPr lang="en-US" i="1" dirty="0"/>
              <a:t>Niels Carsten </a:t>
            </a:r>
            <a:r>
              <a:rPr lang="en-US" i="1" dirty="0" err="1"/>
              <a:t>Bluhme</a:t>
            </a:r>
            <a:r>
              <a:rPr lang="en-US" i="1" dirty="0"/>
              <a:t>,</a:t>
            </a:r>
          </a:p>
          <a:p>
            <a:pPr algn="l"/>
            <a:r>
              <a:rPr lang="en-US" i="1" dirty="0"/>
              <a:t>Chairman of Lighting Metropolis</a:t>
            </a:r>
          </a:p>
          <a:p>
            <a:pPr algn="l"/>
            <a:r>
              <a:rPr lang="en-US" i="1" dirty="0"/>
              <a:t>Project Director, City of </a:t>
            </a:r>
            <a:r>
              <a:rPr lang="sv-SE" i="1" dirty="0"/>
              <a:t>Albertslund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0F07E5C-3A3E-4341-BF94-B0521FC5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7492" y="-356704"/>
            <a:ext cx="8212350" cy="82123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6281715-9AAB-FF47-9353-ECFC8E425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535" y="933945"/>
            <a:ext cx="4615711" cy="47884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EEC460-270C-314E-8871-6FD7E3EF6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92390">
            <a:off x="10069599" y="4850061"/>
            <a:ext cx="1585906" cy="158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6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We´re making Greater Copenhagen a world leading living lab for smart lighting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&gt; Vision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942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03347" y="2036981"/>
            <a:ext cx="10972800" cy="1143000"/>
          </a:xfrm>
        </p:spPr>
        <p:txBody>
          <a:bodyPr/>
          <a:lstStyle/>
          <a:p>
            <a:r>
              <a:rPr lang="da-DK" b="1" dirty="0"/>
              <a:t>&gt;</a:t>
            </a:r>
            <a:r>
              <a:rPr lang="da-DK" b="1" dirty="0">
                <a:solidFill>
                  <a:schemeClr val="bg2"/>
                </a:solidFill>
              </a:rPr>
              <a:t> </a:t>
            </a:r>
            <a:r>
              <a:rPr lang="da-DK" b="1" dirty="0"/>
              <a:t>Main </a:t>
            </a:r>
            <a:r>
              <a:rPr lang="en-US" b="1" dirty="0"/>
              <a:t>lighting areas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9408613"/>
              </p:ext>
            </p:extLst>
          </p:nvPr>
        </p:nvGraphicFramePr>
        <p:xfrm>
          <a:off x="815413" y="2756925"/>
          <a:ext cx="10081120" cy="365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14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37772" r="106" b="-999"/>
          <a:stretch/>
        </p:blipFill>
        <p:spPr>
          <a:xfrm>
            <a:off x="719122" y="8229"/>
            <a:ext cx="10709328" cy="5472608"/>
          </a:xfrm>
          <a:prstGeom prst="rect">
            <a:avLst/>
          </a:prstGeom>
        </p:spPr>
      </p:pic>
      <p:sp>
        <p:nvSpPr>
          <p:cNvPr id="62" name="Stregbilledforklaring 1 61"/>
          <p:cNvSpPr/>
          <p:nvPr/>
        </p:nvSpPr>
        <p:spPr>
          <a:xfrm>
            <a:off x="10223896" y="2109545"/>
            <a:ext cx="1624869" cy="490072"/>
          </a:xfrm>
          <a:prstGeom prst="borderCallout1">
            <a:avLst>
              <a:gd name="adj1" fmla="val 19742"/>
              <a:gd name="adj2" fmla="val 737"/>
              <a:gd name="adj3" fmla="val 79360"/>
              <a:gd name="adj4" fmla="val -25187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flicker in fixtures (Innovation Skåne)</a:t>
            </a:r>
            <a:endParaRPr lang="sv-SE" sz="1067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tregbilledforklaring 1 63"/>
          <p:cNvSpPr/>
          <p:nvPr/>
        </p:nvSpPr>
        <p:spPr>
          <a:xfrm>
            <a:off x="10223896" y="2702724"/>
            <a:ext cx="1624869" cy="490072"/>
          </a:xfrm>
          <a:prstGeom prst="borderCallout1">
            <a:avLst>
              <a:gd name="adj1" fmla="val 19742"/>
              <a:gd name="adj2" fmla="val 737"/>
              <a:gd name="adj3" fmla="val -42223"/>
              <a:gd name="adj4" fmla="val -24862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Brighter Brunnshög (Kraftringen)</a:t>
            </a:r>
          </a:p>
        </p:txBody>
      </p:sp>
      <p:sp>
        <p:nvSpPr>
          <p:cNvPr id="65" name="Stregbilledforklaring 1 64"/>
          <p:cNvSpPr/>
          <p:nvPr/>
        </p:nvSpPr>
        <p:spPr>
          <a:xfrm>
            <a:off x="10224459" y="3302264"/>
            <a:ext cx="1624869" cy="490072"/>
          </a:xfrm>
          <a:prstGeom prst="borderCallout1">
            <a:avLst>
              <a:gd name="adj1" fmla="val 19742"/>
              <a:gd name="adj2" fmla="val 737"/>
              <a:gd name="adj3" fmla="val -163651"/>
              <a:gd name="adj4" fmla="val -25068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Canteen lighting for reduced food waste (Lund)</a:t>
            </a:r>
            <a:endParaRPr lang="sv-SE" sz="1067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Stregbilledforklaring 1 65"/>
          <p:cNvSpPr/>
          <p:nvPr/>
        </p:nvSpPr>
        <p:spPr>
          <a:xfrm>
            <a:off x="10224459" y="3888347"/>
            <a:ext cx="1624869" cy="490072"/>
          </a:xfrm>
          <a:prstGeom prst="borderCallout1">
            <a:avLst>
              <a:gd name="adj1" fmla="val 19742"/>
              <a:gd name="adj2" fmla="val 737"/>
              <a:gd name="adj3" fmla="val -285526"/>
              <a:gd name="adj4" fmla="val -25314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light on the alley (Lund)</a:t>
            </a:r>
            <a:endParaRPr lang="sv-SE" sz="1067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tregbilledforklaring 1 66"/>
          <p:cNvSpPr/>
          <p:nvPr/>
        </p:nvSpPr>
        <p:spPr>
          <a:xfrm>
            <a:off x="10224459" y="4475099"/>
            <a:ext cx="1624869" cy="490072"/>
          </a:xfrm>
          <a:prstGeom prst="borderCallout1">
            <a:avLst>
              <a:gd name="adj1" fmla="val 19742"/>
              <a:gd name="adj2" fmla="val 737"/>
              <a:gd name="adj3" fmla="val -399240"/>
              <a:gd name="adj4" fmla="val -25081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lighting (LU-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8" name="Stregbilledforklaring 1 67"/>
          <p:cNvSpPr/>
          <p:nvPr/>
        </p:nvSpPr>
        <p:spPr>
          <a:xfrm>
            <a:off x="10223896" y="5058263"/>
            <a:ext cx="1624869" cy="490072"/>
          </a:xfrm>
          <a:prstGeom prst="borderCallout1">
            <a:avLst>
              <a:gd name="adj1" fmla="val 19742"/>
              <a:gd name="adj2" fmla="val 737"/>
              <a:gd name="adj3" fmla="val -460195"/>
              <a:gd name="adj4" fmla="val -2716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</a:t>
            </a:r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light. for people with visual impaired 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(LU-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9" name="Stregbilledforklaring 1 68"/>
          <p:cNvSpPr/>
          <p:nvPr/>
        </p:nvSpPr>
        <p:spPr>
          <a:xfrm>
            <a:off x="7844267" y="5650756"/>
            <a:ext cx="1624869" cy="490072"/>
          </a:xfrm>
          <a:prstGeom prst="borderCallout1">
            <a:avLst>
              <a:gd name="adj1" fmla="val 738"/>
              <a:gd name="adj2" fmla="val 90882"/>
              <a:gd name="adj3" fmla="val -585079"/>
              <a:gd name="adj4" fmla="val -12674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for social sustainability – </a:t>
            </a:r>
            <a:r>
              <a:rPr lang="en-US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Sorgenfri</a:t>
            </a:r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Malm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ö)</a:t>
            </a:r>
          </a:p>
        </p:txBody>
      </p:sp>
      <p:sp>
        <p:nvSpPr>
          <p:cNvPr id="72" name="Stregbilledforklaring 1 71"/>
          <p:cNvSpPr/>
          <p:nvPr/>
        </p:nvSpPr>
        <p:spPr>
          <a:xfrm>
            <a:off x="10231771" y="5650756"/>
            <a:ext cx="1624869" cy="490072"/>
          </a:xfrm>
          <a:prstGeom prst="borderCallout1">
            <a:avLst>
              <a:gd name="adj1" fmla="val -2704"/>
              <a:gd name="adj2" fmla="val 736"/>
              <a:gd name="adj3" fmla="val -585209"/>
              <a:gd name="adj4" fmla="val -27258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lighting for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(Malmö)</a:t>
            </a:r>
          </a:p>
        </p:txBody>
      </p:sp>
      <p:sp>
        <p:nvSpPr>
          <p:cNvPr id="73" name="Stregbilledforklaring 1 72"/>
          <p:cNvSpPr/>
          <p:nvPr/>
        </p:nvSpPr>
        <p:spPr>
          <a:xfrm>
            <a:off x="10223896" y="914517"/>
            <a:ext cx="1624869" cy="490072"/>
          </a:xfrm>
          <a:prstGeom prst="borderCallout1">
            <a:avLst>
              <a:gd name="adj1" fmla="val 28236"/>
              <a:gd name="adj2" fmla="val 639"/>
              <a:gd name="adj3" fmla="val 98462"/>
              <a:gd name="adj4" fmla="val -29275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Neonatal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(Region Skåne in Helsingborg)</a:t>
            </a:r>
          </a:p>
        </p:txBody>
      </p:sp>
      <p:sp>
        <p:nvSpPr>
          <p:cNvPr id="74" name="Stregbilledforklaring 1 73"/>
          <p:cNvSpPr/>
          <p:nvPr/>
        </p:nvSpPr>
        <p:spPr>
          <a:xfrm>
            <a:off x="333851" y="5660203"/>
            <a:ext cx="1624869" cy="490072"/>
          </a:xfrm>
          <a:prstGeom prst="borderCallout1">
            <a:avLst>
              <a:gd name="adj1" fmla="val 2479"/>
              <a:gd name="adj2" fmla="val 100024"/>
              <a:gd name="adj3" fmla="val -618182"/>
              <a:gd name="adj4" fmla="val 27940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Circadian light at nursing home (Albertslund)</a:t>
            </a:r>
          </a:p>
        </p:txBody>
      </p:sp>
      <p:sp>
        <p:nvSpPr>
          <p:cNvPr id="80" name="Stregbilledforklaring 1 79"/>
          <p:cNvSpPr/>
          <p:nvPr/>
        </p:nvSpPr>
        <p:spPr>
          <a:xfrm>
            <a:off x="6116043" y="5643293"/>
            <a:ext cx="1624869" cy="490072"/>
          </a:xfrm>
          <a:prstGeom prst="borderCallout1">
            <a:avLst>
              <a:gd name="adj1" fmla="val 11"/>
              <a:gd name="adj2" fmla="val 18742"/>
              <a:gd name="adj3" fmla="val -605482"/>
              <a:gd name="adj4" fmla="val -4861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light in the psychiatry (Region H)</a:t>
            </a:r>
            <a:endParaRPr lang="sv-SE" sz="1067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tregbilledforklaring 1 80"/>
          <p:cNvSpPr/>
          <p:nvPr/>
        </p:nvSpPr>
        <p:spPr>
          <a:xfrm>
            <a:off x="335360" y="4475099"/>
            <a:ext cx="1624869" cy="490072"/>
          </a:xfrm>
          <a:prstGeom prst="borderCallout1">
            <a:avLst>
              <a:gd name="adj1" fmla="val 29095"/>
              <a:gd name="adj2" fmla="val 100029"/>
              <a:gd name="adj3" fmla="val -382548"/>
              <a:gd name="adj4" fmla="val 25414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on the cultural alley (Roskilde)</a:t>
            </a:r>
            <a:endParaRPr lang="sv-SE" sz="1067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tregbilledforklaring 1 81"/>
          <p:cNvSpPr/>
          <p:nvPr/>
        </p:nvSpPr>
        <p:spPr>
          <a:xfrm>
            <a:off x="333851" y="3846745"/>
            <a:ext cx="1624869" cy="490072"/>
          </a:xfrm>
          <a:prstGeom prst="borderCallout1">
            <a:avLst>
              <a:gd name="adj1" fmla="val 32836"/>
              <a:gd name="adj2" fmla="val 100029"/>
              <a:gd name="adj3" fmla="val -250442"/>
              <a:gd name="adj4" fmla="val 25322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up the </a:t>
            </a:r>
            <a:r>
              <a:rPr lang="en-US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Musicon</a:t>
            </a:r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path (Roskilde)</a:t>
            </a:r>
            <a:endParaRPr lang="sv-SE" sz="1067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Stregbilledforklaring 1 83"/>
          <p:cNvSpPr/>
          <p:nvPr/>
        </p:nvSpPr>
        <p:spPr>
          <a:xfrm>
            <a:off x="332018" y="2165119"/>
            <a:ext cx="1624869" cy="490072"/>
          </a:xfrm>
          <a:prstGeom prst="borderCallout1">
            <a:avLst>
              <a:gd name="adj1" fmla="val 32836"/>
              <a:gd name="adj2" fmla="val 100029"/>
              <a:gd name="adj3" fmla="val 36159"/>
              <a:gd name="adj4" fmla="val 15904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lighting in Smart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Village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Svebølle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(Kalundborg)</a:t>
            </a:r>
          </a:p>
        </p:txBody>
      </p:sp>
      <p:sp>
        <p:nvSpPr>
          <p:cNvPr id="85" name="Stregbilledforklaring 1 84"/>
          <p:cNvSpPr/>
          <p:nvPr/>
        </p:nvSpPr>
        <p:spPr>
          <a:xfrm>
            <a:off x="335360" y="1510211"/>
            <a:ext cx="1624869" cy="490072"/>
          </a:xfrm>
          <a:prstGeom prst="borderCallout1">
            <a:avLst>
              <a:gd name="adj1" fmla="val 29095"/>
              <a:gd name="adj2" fmla="val 100029"/>
              <a:gd name="adj3" fmla="val 129168"/>
              <a:gd name="adj4" fmla="val 26677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lighting on school path (</a:t>
            </a:r>
            <a:r>
              <a:rPr lang="en-US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Egedal</a:t>
            </a:r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sz="1067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Stregbilledforklaring 1 85"/>
          <p:cNvSpPr/>
          <p:nvPr/>
        </p:nvSpPr>
        <p:spPr>
          <a:xfrm>
            <a:off x="298806" y="841231"/>
            <a:ext cx="1624869" cy="490072"/>
          </a:xfrm>
          <a:prstGeom prst="borderCallout1">
            <a:avLst>
              <a:gd name="adj1" fmla="val 99347"/>
              <a:gd name="adj2" fmla="val 100090"/>
              <a:gd name="adj3" fmla="val 266649"/>
              <a:gd name="adj4" fmla="val 27185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screen in public space (</a:t>
            </a:r>
            <a:r>
              <a:rPr lang="en-US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Egedal</a:t>
            </a:r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v-SE" sz="1067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Stregbilledforklaring 1 90"/>
          <p:cNvSpPr/>
          <p:nvPr/>
        </p:nvSpPr>
        <p:spPr>
          <a:xfrm>
            <a:off x="4382847" y="5650756"/>
            <a:ext cx="1624869" cy="490072"/>
          </a:xfrm>
          <a:prstGeom prst="borderCallout1">
            <a:avLst>
              <a:gd name="adj1" fmla="val -10242"/>
              <a:gd name="adj2" fmla="val 82587"/>
              <a:gd name="adj3" fmla="val -614535"/>
              <a:gd name="adj4" fmla="val 3183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 playground lighting 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(Albertslund)</a:t>
            </a:r>
          </a:p>
        </p:txBody>
      </p:sp>
      <p:sp>
        <p:nvSpPr>
          <p:cNvPr id="92" name="Stregbilledforklaring 1 91"/>
          <p:cNvSpPr/>
          <p:nvPr/>
        </p:nvSpPr>
        <p:spPr>
          <a:xfrm>
            <a:off x="2654655" y="5650756"/>
            <a:ext cx="1624869" cy="490072"/>
          </a:xfrm>
          <a:prstGeom prst="borderCallout1">
            <a:avLst>
              <a:gd name="adj1" fmla="val -820"/>
              <a:gd name="adj2" fmla="val 15944"/>
              <a:gd name="adj3" fmla="val -615803"/>
              <a:gd name="adj4" fmla="val 13771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(Albertslund)</a:t>
            </a:r>
          </a:p>
        </p:txBody>
      </p:sp>
      <p:sp>
        <p:nvSpPr>
          <p:cNvPr id="93" name="Stregbilledforklaring 1 92"/>
          <p:cNvSpPr/>
          <p:nvPr/>
        </p:nvSpPr>
        <p:spPr>
          <a:xfrm>
            <a:off x="333851" y="5061340"/>
            <a:ext cx="1624869" cy="490072"/>
          </a:xfrm>
          <a:prstGeom prst="borderCallout1">
            <a:avLst>
              <a:gd name="adj1" fmla="val 1065"/>
              <a:gd name="adj2" fmla="val 99504"/>
              <a:gd name="adj3" fmla="val -496396"/>
              <a:gd name="adj4" fmla="val 28201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DOLL Living Lab 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(Albertslund)</a:t>
            </a:r>
          </a:p>
        </p:txBody>
      </p:sp>
      <p:sp>
        <p:nvSpPr>
          <p:cNvPr id="97" name="Stregbilledforklaring 1 96"/>
          <p:cNvSpPr/>
          <p:nvPr/>
        </p:nvSpPr>
        <p:spPr>
          <a:xfrm>
            <a:off x="10231208" y="1502727"/>
            <a:ext cx="1624869" cy="490072"/>
          </a:xfrm>
          <a:prstGeom prst="borderCallout1">
            <a:avLst>
              <a:gd name="adj1" fmla="val 97015"/>
              <a:gd name="adj2" fmla="val 169"/>
              <a:gd name="adj3" fmla="val 203079"/>
              <a:gd name="adj4" fmla="val -25127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Centric Office Lighting (Innovation Skåne &amp; LU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8" name="Stregbilledforklaring 1 97"/>
          <p:cNvSpPr/>
          <p:nvPr/>
        </p:nvSpPr>
        <p:spPr>
          <a:xfrm>
            <a:off x="3544891" y="5054083"/>
            <a:ext cx="1624869" cy="490072"/>
          </a:xfrm>
          <a:prstGeom prst="borderCallout1">
            <a:avLst>
              <a:gd name="adj1" fmla="val -821"/>
              <a:gd name="adj2" fmla="val 75346"/>
              <a:gd name="adj3" fmla="val -491166"/>
              <a:gd name="adj4" fmla="val 8218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(Albertslund)</a:t>
            </a:r>
          </a:p>
        </p:txBody>
      </p:sp>
      <p:sp>
        <p:nvSpPr>
          <p:cNvPr id="99" name="Stregbilledforklaring 1 98"/>
          <p:cNvSpPr/>
          <p:nvPr/>
        </p:nvSpPr>
        <p:spPr>
          <a:xfrm>
            <a:off x="6864086" y="5064673"/>
            <a:ext cx="1624869" cy="490072"/>
          </a:xfrm>
          <a:prstGeom prst="borderCallout1">
            <a:avLst>
              <a:gd name="adj1" fmla="val -820"/>
              <a:gd name="adj2" fmla="val 15944"/>
              <a:gd name="adj3" fmla="val -485894"/>
              <a:gd name="adj4" fmla="val -9692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Toronto intersections (Copenhagen)</a:t>
            </a:r>
          </a:p>
        </p:txBody>
      </p:sp>
      <p:sp>
        <p:nvSpPr>
          <p:cNvPr id="33" name="Tekstboks 32"/>
          <p:cNvSpPr txBox="1"/>
          <p:nvPr/>
        </p:nvSpPr>
        <p:spPr>
          <a:xfrm>
            <a:off x="1" y="632964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/>
              <a:t>The Living Lab</a:t>
            </a:r>
          </a:p>
        </p:txBody>
      </p:sp>
      <p:sp>
        <p:nvSpPr>
          <p:cNvPr id="34" name="Stregbilledforklaring 1 98">
            <a:extLst>
              <a:ext uri="{FF2B5EF4-FFF2-40B4-BE49-F238E27FC236}">
                <a16:creationId xmlns:a16="http://schemas.microsoft.com/office/drawing/2014/main" id="{0848463B-A4D7-4128-B347-5ED32B694067}"/>
              </a:ext>
            </a:extLst>
          </p:cNvPr>
          <p:cNvSpPr/>
          <p:nvPr/>
        </p:nvSpPr>
        <p:spPr>
          <a:xfrm>
            <a:off x="6178159" y="4530328"/>
            <a:ext cx="1624869" cy="490072"/>
          </a:xfrm>
          <a:prstGeom prst="borderCallout1">
            <a:avLst>
              <a:gd name="adj1" fmla="val -820"/>
              <a:gd name="adj2" fmla="val 15944"/>
              <a:gd name="adj3" fmla="val -380841"/>
              <a:gd name="adj4" fmla="val -5357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067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sv-SE" sz="1067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(Copenhagen)</a:t>
            </a:r>
          </a:p>
        </p:txBody>
      </p:sp>
    </p:spTree>
    <p:extLst>
      <p:ext uri="{BB962C8B-B14F-4D97-AF65-F5344CB8AC3E}">
        <p14:creationId xmlns:p14="http://schemas.microsoft.com/office/powerpoint/2010/main" val="988714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rt negativ">
  <a:themeElements>
    <a:clrScheme name="Sort baggrund">
      <a:dk1>
        <a:srgbClr val="000000"/>
      </a:dk1>
      <a:lt1>
        <a:srgbClr val="FFFFFF"/>
      </a:lt1>
      <a:dk2>
        <a:srgbClr val="783269"/>
      </a:dk2>
      <a:lt2>
        <a:srgbClr val="FDF8BF"/>
      </a:lt2>
      <a:accent1>
        <a:srgbClr val="FAE500"/>
      </a:accent1>
      <a:accent2>
        <a:srgbClr val="783269"/>
      </a:accent2>
      <a:accent3>
        <a:srgbClr val="75D179"/>
      </a:accent3>
      <a:accent4>
        <a:srgbClr val="FFA900"/>
      </a:accent4>
      <a:accent5>
        <a:srgbClr val="FF4B00"/>
      </a:accent5>
      <a:accent6>
        <a:srgbClr val="FF52A9"/>
      </a:accent6>
      <a:hlink>
        <a:srgbClr val="0000FF"/>
      </a:hlink>
      <a:folHlink>
        <a:srgbClr val="000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3" id="{6B7DFDB4-7858-5340-8F37-44BC3CE58AF3}" vid="{55D400A6-C3A4-1940-A228-A423CA052EA6}"/>
    </a:ext>
  </a:extLst>
</a:theme>
</file>

<file path=ppt/theme/theme3.xml><?xml version="1.0" encoding="utf-8"?>
<a:theme xmlns:a="http://schemas.openxmlformats.org/drawingml/2006/main" name="Aubergine negativ">
  <a:themeElements>
    <a:clrScheme name="Aubergine baggrund">
      <a:dk1>
        <a:srgbClr val="783269"/>
      </a:dk1>
      <a:lt1>
        <a:srgbClr val="FFFFFF"/>
      </a:lt1>
      <a:dk2>
        <a:srgbClr val="000000"/>
      </a:dk2>
      <a:lt2>
        <a:srgbClr val="FDF8BF"/>
      </a:lt2>
      <a:accent1>
        <a:srgbClr val="FAE500"/>
      </a:accent1>
      <a:accent2>
        <a:srgbClr val="783269"/>
      </a:accent2>
      <a:accent3>
        <a:srgbClr val="75D179"/>
      </a:accent3>
      <a:accent4>
        <a:srgbClr val="FFA900"/>
      </a:accent4>
      <a:accent5>
        <a:srgbClr val="FF4B00"/>
      </a:accent5>
      <a:accent6>
        <a:srgbClr val="FF52A9"/>
      </a:accent6>
      <a:hlink>
        <a:srgbClr val="0000FF"/>
      </a:hlink>
      <a:folHlink>
        <a:srgbClr val="000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3" id="{6B7DFDB4-7858-5340-8F37-44BC3CE58AF3}" vid="{6468561E-3680-724A-AEAC-01DB7629D53E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283</Words>
  <Application>Microsoft Office PowerPoint</Application>
  <PresentationFormat>Widescreen</PresentationFormat>
  <Paragraphs>58</Paragraphs>
  <Slides>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Sort negativ</vt:lpstr>
      <vt:lpstr>Aubergine negativ</vt:lpstr>
      <vt:lpstr>PowerPoint-præsentation</vt:lpstr>
      <vt:lpstr>&gt; Vision</vt:lpstr>
      <vt:lpstr>&gt; Main lighting areas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Adolfsson</dc:creator>
  <cp:lastModifiedBy>Flemming Jørgensen 2</cp:lastModifiedBy>
  <cp:revision>13</cp:revision>
  <dcterms:created xsi:type="dcterms:W3CDTF">2018-08-10T13:41:07Z</dcterms:created>
  <dcterms:modified xsi:type="dcterms:W3CDTF">2018-09-10T08:16:13Z</dcterms:modified>
</cp:coreProperties>
</file>