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78" r:id="rId3"/>
    <p:sldId id="268" r:id="rId4"/>
    <p:sldId id="295" r:id="rId5"/>
    <p:sldId id="296" r:id="rId6"/>
    <p:sldId id="291" r:id="rId7"/>
    <p:sldId id="292" r:id="rId8"/>
    <p:sldId id="293" r:id="rId9"/>
    <p:sldId id="297" r:id="rId10"/>
    <p:sldId id="294" r:id="rId11"/>
    <p:sldId id="257" r:id="rId12"/>
  </p:sldIdLst>
  <p:sldSz cx="12192000" cy="6858000"/>
  <p:notesSz cx="6735763" cy="98663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0C8B89-7F21-4BEF-BCF9-41B358B3A423}" v="1" dt="2018-09-10T16:23:56.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p:restoredTop sz="94684"/>
  </p:normalViewPr>
  <p:slideViewPr>
    <p:cSldViewPr snapToGrid="0" snapToObjects="1">
      <p:cViewPr varScale="1">
        <p:scale>
          <a:sx n="82" d="100"/>
          <a:sy n="82" d="100"/>
        </p:scale>
        <p:origin x="108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Nunn" userId="82eab776-a655-4053-9560-a77cf77709fb" providerId="ADAL" clId="{DF0C8B89-7F21-4BEF-BCF9-41B358B3A423}"/>
    <pc:docChg chg="undo custSel addSld delSld modSld sldOrd delMainMaster modNotesMaster">
      <pc:chgData name="Matthew Nunn" userId="82eab776-a655-4053-9560-a77cf77709fb" providerId="ADAL" clId="{DF0C8B89-7F21-4BEF-BCF9-41B358B3A423}" dt="2018-09-11T14:35:32.348" v="1215" actId="20577"/>
      <pc:docMkLst>
        <pc:docMk/>
      </pc:docMkLst>
      <pc:sldChg chg="modSp">
        <pc:chgData name="Matthew Nunn" userId="82eab776-a655-4053-9560-a77cf77709fb" providerId="ADAL" clId="{DF0C8B89-7F21-4BEF-BCF9-41B358B3A423}" dt="2018-09-11T13:56:03.921" v="1110" actId="2"/>
        <pc:sldMkLst>
          <pc:docMk/>
          <pc:sldMk cId="1488268746" sldId="256"/>
        </pc:sldMkLst>
        <pc:spChg chg="mod">
          <ac:chgData name="Matthew Nunn" userId="82eab776-a655-4053-9560-a77cf77709fb" providerId="ADAL" clId="{DF0C8B89-7F21-4BEF-BCF9-41B358B3A423}" dt="2018-09-11T13:56:03.921" v="1110" actId="2"/>
          <ac:spMkLst>
            <pc:docMk/>
            <pc:sldMk cId="1488268746" sldId="256"/>
            <ac:spMk id="3" creationId="{72999EE2-CCC6-DF41-BF4A-6210817A6B5C}"/>
          </ac:spMkLst>
        </pc:spChg>
      </pc:sldChg>
      <pc:sldChg chg="modSp">
        <pc:chgData name="Matthew Nunn" userId="82eab776-a655-4053-9560-a77cf77709fb" providerId="ADAL" clId="{DF0C8B89-7F21-4BEF-BCF9-41B358B3A423}" dt="2018-09-11T13:56:31.358" v="1137" actId="790"/>
        <pc:sldMkLst>
          <pc:docMk/>
          <pc:sldMk cId="1459400169" sldId="257"/>
        </pc:sldMkLst>
        <pc:spChg chg="mod">
          <ac:chgData name="Matthew Nunn" userId="82eab776-a655-4053-9560-a77cf77709fb" providerId="ADAL" clId="{DF0C8B89-7F21-4BEF-BCF9-41B358B3A423}" dt="2018-09-11T13:56:31.358" v="1137" actId="790"/>
          <ac:spMkLst>
            <pc:docMk/>
            <pc:sldMk cId="1459400169" sldId="257"/>
            <ac:spMk id="12" creationId="{72999EE2-CCC6-DF41-BF4A-6210817A6B5C}"/>
          </ac:spMkLst>
        </pc:spChg>
      </pc:sldChg>
      <pc:sldChg chg="modSp add del ord">
        <pc:chgData name="Matthew Nunn" userId="82eab776-a655-4053-9560-a77cf77709fb" providerId="ADAL" clId="{DF0C8B89-7F21-4BEF-BCF9-41B358B3A423}" dt="2018-09-11T12:35:56.867" v="752" actId="2696"/>
        <pc:sldMkLst>
          <pc:docMk/>
          <pc:sldMk cId="1759432934" sldId="258"/>
        </pc:sldMkLst>
        <pc:spChg chg="mod">
          <ac:chgData name="Matthew Nunn" userId="82eab776-a655-4053-9560-a77cf77709fb" providerId="ADAL" clId="{DF0C8B89-7F21-4BEF-BCF9-41B358B3A423}" dt="2018-09-11T12:35:44.844" v="751"/>
          <ac:spMkLst>
            <pc:docMk/>
            <pc:sldMk cId="1759432934" sldId="258"/>
            <ac:spMk id="3" creationId="{107FD4F9-4673-412F-BCFC-B64D3A0EDDF7}"/>
          </ac:spMkLst>
        </pc:spChg>
      </pc:sldChg>
      <pc:sldChg chg="modSp add del">
        <pc:chgData name="Matthew Nunn" userId="82eab776-a655-4053-9560-a77cf77709fb" providerId="ADAL" clId="{DF0C8B89-7F21-4BEF-BCF9-41B358B3A423}" dt="2018-09-11T12:36:37.599" v="757" actId="2696"/>
        <pc:sldMkLst>
          <pc:docMk/>
          <pc:sldMk cId="1293213576" sldId="259"/>
        </pc:sldMkLst>
        <pc:spChg chg="mod">
          <ac:chgData name="Matthew Nunn" userId="82eab776-a655-4053-9560-a77cf77709fb" providerId="ADAL" clId="{DF0C8B89-7F21-4BEF-BCF9-41B358B3A423}" dt="2018-09-11T12:36:29.264" v="756"/>
          <ac:spMkLst>
            <pc:docMk/>
            <pc:sldMk cId="1293213576" sldId="259"/>
            <ac:spMk id="3" creationId="{F2A4EBF1-3861-4540-9225-50EF752A9945}"/>
          </ac:spMkLst>
        </pc:spChg>
      </pc:sldChg>
      <pc:sldChg chg="modSp add del">
        <pc:chgData name="Matthew Nunn" userId="82eab776-a655-4053-9560-a77cf77709fb" providerId="ADAL" clId="{DF0C8B89-7F21-4BEF-BCF9-41B358B3A423}" dt="2018-09-11T12:36:24.021" v="755" actId="2696"/>
        <pc:sldMkLst>
          <pc:docMk/>
          <pc:sldMk cId="399182442" sldId="260"/>
        </pc:sldMkLst>
        <pc:spChg chg="mod">
          <ac:chgData name="Matthew Nunn" userId="82eab776-a655-4053-9560-a77cf77709fb" providerId="ADAL" clId="{DF0C8B89-7F21-4BEF-BCF9-41B358B3A423}" dt="2018-09-11T12:36:15.989" v="754" actId="27636"/>
          <ac:spMkLst>
            <pc:docMk/>
            <pc:sldMk cId="399182442" sldId="260"/>
            <ac:spMk id="3" creationId="{568BA7DC-7FD4-46BA-97A7-2F28843110E8}"/>
          </ac:spMkLst>
        </pc:spChg>
      </pc:sldChg>
      <pc:sldChg chg="addSp modSp del delDesignElem">
        <pc:chgData name="Matthew Nunn" userId="82eab776-a655-4053-9560-a77cf77709fb" providerId="ADAL" clId="{DF0C8B89-7F21-4BEF-BCF9-41B358B3A423}" dt="2018-09-11T10:40:41.616" v="428" actId="2696"/>
        <pc:sldMkLst>
          <pc:docMk/>
          <pc:sldMk cId="3873966948" sldId="266"/>
        </pc:sldMkLst>
        <pc:spChg chg="mod">
          <ac:chgData name="Matthew Nunn" userId="82eab776-a655-4053-9560-a77cf77709fb" providerId="ADAL" clId="{DF0C8B89-7F21-4BEF-BCF9-41B358B3A423}" dt="2018-09-11T10:30:17.230" v="225" actId="20577"/>
          <ac:spMkLst>
            <pc:docMk/>
            <pc:sldMk cId="3873966948" sldId="266"/>
            <ac:spMk id="2" creationId="{BB9FE937-DA95-4B82-8C45-671DF993B489}"/>
          </ac:spMkLst>
        </pc:spChg>
        <pc:spChg chg="mod">
          <ac:chgData name="Matthew Nunn" userId="82eab776-a655-4053-9560-a77cf77709fb" providerId="ADAL" clId="{DF0C8B89-7F21-4BEF-BCF9-41B358B3A423}" dt="2018-09-11T10:29:54.126" v="213" actId="20577"/>
          <ac:spMkLst>
            <pc:docMk/>
            <pc:sldMk cId="3873966948" sldId="266"/>
            <ac:spMk id="9" creationId="{00000000-0000-0000-0000-000000000000}"/>
          </ac:spMkLst>
        </pc:spChg>
        <pc:spChg chg="add">
          <ac:chgData name="Matthew Nunn" userId="82eab776-a655-4053-9560-a77cf77709fb" providerId="ADAL" clId="{DF0C8B89-7F21-4BEF-BCF9-41B358B3A423}" dt="2018-09-11T10:26:55.379" v="140"/>
          <ac:spMkLst>
            <pc:docMk/>
            <pc:sldMk cId="3873966948" sldId="266"/>
            <ac:spMk id="73" creationId="{A5BE2DA6-83C9-46EF-B42E-C40224302A0E}"/>
          </ac:spMkLst>
        </pc:spChg>
        <pc:spChg chg="add">
          <ac:chgData name="Matthew Nunn" userId="82eab776-a655-4053-9560-a77cf77709fb" providerId="ADAL" clId="{DF0C8B89-7F21-4BEF-BCF9-41B358B3A423}" dt="2018-09-11T10:26:55.379" v="140"/>
          <ac:spMkLst>
            <pc:docMk/>
            <pc:sldMk cId="3873966948" sldId="266"/>
            <ac:spMk id="74" creationId="{A1A2EF03-D0CA-4967-B631-C09F910E9368}"/>
          </ac:spMkLst>
        </pc:spChg>
      </pc:sldChg>
      <pc:sldChg chg="addSp delSp modSp del delDesignElem">
        <pc:chgData name="Matthew Nunn" userId="82eab776-a655-4053-9560-a77cf77709fb" providerId="ADAL" clId="{DF0C8B89-7F21-4BEF-BCF9-41B358B3A423}" dt="2018-09-11T13:56:08.719" v="1114" actId="2"/>
        <pc:sldMkLst>
          <pc:docMk/>
          <pc:sldMk cId="325568055" sldId="268"/>
        </pc:sldMkLst>
        <pc:spChg chg="del mod">
          <ac:chgData name="Matthew Nunn" userId="82eab776-a655-4053-9560-a77cf77709fb" providerId="ADAL" clId="{DF0C8B89-7F21-4BEF-BCF9-41B358B3A423}" dt="2018-09-11T10:31:02.717" v="227" actId="478"/>
          <ac:spMkLst>
            <pc:docMk/>
            <pc:sldMk cId="325568055" sldId="268"/>
            <ac:spMk id="2" creationId="{D96459E9-C98B-47C8-9945-80E2BCB4DFE8}"/>
          </ac:spMkLst>
        </pc:spChg>
        <pc:spChg chg="add del mod">
          <ac:chgData name="Matthew Nunn" userId="82eab776-a655-4053-9560-a77cf77709fb" providerId="ADAL" clId="{DF0C8B89-7F21-4BEF-BCF9-41B358B3A423}" dt="2018-09-11T10:31:03.173" v="228" actId="478"/>
          <ac:spMkLst>
            <pc:docMk/>
            <pc:sldMk cId="325568055" sldId="268"/>
            <ac:spMk id="4" creationId="{2C4B826B-FE85-4348-822E-1886BE1D5DE6}"/>
          </ac:spMkLst>
        </pc:spChg>
        <pc:spChg chg="add mod">
          <ac:chgData name="Matthew Nunn" userId="82eab776-a655-4053-9560-a77cf77709fb" providerId="ADAL" clId="{DF0C8B89-7F21-4BEF-BCF9-41B358B3A423}" dt="2018-09-11T13:56:08.719" v="1114" actId="2"/>
          <ac:spMkLst>
            <pc:docMk/>
            <pc:sldMk cId="325568055" sldId="268"/>
            <ac:spMk id="6" creationId="{E645B3A4-1EBC-43EC-96D5-4E863F4E603B}"/>
          </ac:spMkLst>
        </pc:spChg>
        <pc:picChg chg="add">
          <ac:chgData name="Matthew Nunn" userId="82eab776-a655-4053-9560-a77cf77709fb" providerId="ADAL" clId="{DF0C8B89-7F21-4BEF-BCF9-41B358B3A423}" dt="2018-09-11T10:46:49.976" v="496"/>
          <ac:picMkLst>
            <pc:docMk/>
            <pc:sldMk cId="325568055" sldId="268"/>
            <ac:picMk id="5" creationId="{AD59A257-AFE2-4BB8-8089-438485260895}"/>
          </ac:picMkLst>
        </pc:picChg>
        <pc:picChg chg="add mod">
          <ac:chgData name="Matthew Nunn" userId="82eab776-a655-4053-9560-a77cf77709fb" providerId="ADAL" clId="{DF0C8B89-7F21-4BEF-BCF9-41B358B3A423}" dt="2018-09-11T10:47:31.062" v="503" actId="1076"/>
          <ac:picMkLst>
            <pc:docMk/>
            <pc:sldMk cId="325568055" sldId="268"/>
            <ac:picMk id="7" creationId="{C3B3E7B0-6EB9-4E6B-8705-6CCB601B711D}"/>
          </ac:picMkLst>
        </pc:picChg>
        <pc:picChg chg="mod">
          <ac:chgData name="Matthew Nunn" userId="82eab776-a655-4053-9560-a77cf77709fb" providerId="ADAL" clId="{DF0C8B89-7F21-4BEF-BCF9-41B358B3A423}" dt="2018-09-11T10:46:57.564" v="498" actId="1076"/>
          <ac:picMkLst>
            <pc:docMk/>
            <pc:sldMk cId="325568055" sldId="268"/>
            <ac:picMk id="11" creationId="{2D44CA60-A0AE-46B0-8584-27B413F2FC88}"/>
          </ac:picMkLst>
        </pc:picChg>
      </pc:sldChg>
      <pc:sldChg chg="addSp delSp modSp ord">
        <pc:chgData name="Matthew Nunn" userId="82eab776-a655-4053-9560-a77cf77709fb" providerId="ADAL" clId="{DF0C8B89-7F21-4BEF-BCF9-41B358B3A423}" dt="2018-09-11T14:34:32.885" v="1153" actId="20577"/>
        <pc:sldMkLst>
          <pc:docMk/>
          <pc:sldMk cId="1149718727" sldId="278"/>
        </pc:sldMkLst>
        <pc:spChg chg="add del mod ord">
          <ac:chgData name="Matthew Nunn" userId="82eab776-a655-4053-9560-a77cf77709fb" providerId="ADAL" clId="{DF0C8B89-7F21-4BEF-BCF9-41B358B3A423}" dt="2018-09-11T10:36:03.604" v="268" actId="478"/>
          <ac:spMkLst>
            <pc:docMk/>
            <pc:sldMk cId="1149718727" sldId="278"/>
            <ac:spMk id="2" creationId="{9046D9FE-4428-4B8A-950E-50CF36A8AC8F}"/>
          </ac:spMkLst>
        </pc:spChg>
        <pc:spChg chg="add mod ord">
          <ac:chgData name="Matthew Nunn" userId="82eab776-a655-4053-9560-a77cf77709fb" providerId="ADAL" clId="{DF0C8B89-7F21-4BEF-BCF9-41B358B3A423}" dt="2018-09-11T10:39:29.499" v="418" actId="207"/>
          <ac:spMkLst>
            <pc:docMk/>
            <pc:sldMk cId="1149718727" sldId="278"/>
            <ac:spMk id="4" creationId="{966D4EBA-0275-4A54-B7DE-B372EEEE4542}"/>
          </ac:spMkLst>
        </pc:spChg>
        <pc:spChg chg="add mod ord">
          <ac:chgData name="Matthew Nunn" userId="82eab776-a655-4053-9560-a77cf77709fb" providerId="ADAL" clId="{DF0C8B89-7F21-4BEF-BCF9-41B358B3A423}" dt="2018-09-11T14:34:32.885" v="1153" actId="20577"/>
          <ac:spMkLst>
            <pc:docMk/>
            <pc:sldMk cId="1149718727" sldId="278"/>
            <ac:spMk id="5" creationId="{C5D997BA-F782-45A3-B1A0-A094090B43BC}"/>
          </ac:spMkLst>
        </pc:spChg>
        <pc:spChg chg="add del mod">
          <ac:chgData name="Matthew Nunn" userId="82eab776-a655-4053-9560-a77cf77709fb" providerId="ADAL" clId="{DF0C8B89-7F21-4BEF-BCF9-41B358B3A423}" dt="2018-09-11T10:36:44.757" v="292" actId="478"/>
          <ac:spMkLst>
            <pc:docMk/>
            <pc:sldMk cId="1149718727" sldId="278"/>
            <ac:spMk id="7" creationId="{804E8DAB-7620-4973-B64D-C6E2441E7660}"/>
          </ac:spMkLst>
        </pc:spChg>
        <pc:spChg chg="mod">
          <ac:chgData name="Matthew Nunn" userId="82eab776-a655-4053-9560-a77cf77709fb" providerId="ADAL" clId="{DF0C8B89-7F21-4BEF-BCF9-41B358B3A423}" dt="2018-09-11T10:40:07.866" v="425" actId="207"/>
          <ac:spMkLst>
            <pc:docMk/>
            <pc:sldMk cId="1149718727" sldId="278"/>
            <ac:spMk id="8" creationId="{2A6F0519-2FDF-43CF-AD3A-81E46287072E}"/>
          </ac:spMkLst>
        </pc:spChg>
        <pc:spChg chg="add mod">
          <ac:chgData name="Matthew Nunn" userId="82eab776-a655-4053-9560-a77cf77709fb" providerId="ADAL" clId="{DF0C8B89-7F21-4BEF-BCF9-41B358B3A423}" dt="2018-09-11T13:56:07.862" v="1113" actId="2"/>
          <ac:spMkLst>
            <pc:docMk/>
            <pc:sldMk cId="1149718727" sldId="278"/>
            <ac:spMk id="9" creationId="{70E5C514-44AC-41F5-B6D1-E364A9A83C89}"/>
          </ac:spMkLst>
        </pc:spChg>
        <pc:spChg chg="del">
          <ac:chgData name="Matthew Nunn" userId="82eab776-a655-4053-9560-a77cf77709fb" providerId="ADAL" clId="{DF0C8B89-7F21-4BEF-BCF9-41B358B3A423}" dt="2018-09-11T10:34:01.404" v="236" actId="478"/>
          <ac:spMkLst>
            <pc:docMk/>
            <pc:sldMk cId="1149718727" sldId="278"/>
            <ac:spMk id="10" creationId="{CA6176A9-172F-4FF0-AE1F-324415A8C476}"/>
          </ac:spMkLst>
        </pc:spChg>
        <pc:picChg chg="add mod">
          <ac:chgData name="Matthew Nunn" userId="82eab776-a655-4053-9560-a77cf77709fb" providerId="ADAL" clId="{DF0C8B89-7F21-4BEF-BCF9-41B358B3A423}" dt="2018-09-11T10:47:36.218" v="505" actId="1076"/>
          <ac:picMkLst>
            <pc:docMk/>
            <pc:sldMk cId="1149718727" sldId="278"/>
            <ac:picMk id="3" creationId="{0C4E94E3-C7A1-4B77-B44D-32F622E41241}"/>
          </ac:picMkLst>
        </pc:picChg>
        <pc:picChg chg="mod ord">
          <ac:chgData name="Matthew Nunn" userId="82eab776-a655-4053-9560-a77cf77709fb" providerId="ADAL" clId="{DF0C8B89-7F21-4BEF-BCF9-41B358B3A423}" dt="2018-09-11T10:39:33.700" v="419" actId="167"/>
          <ac:picMkLst>
            <pc:docMk/>
            <pc:sldMk cId="1149718727" sldId="278"/>
            <ac:picMk id="6" creationId="{0D680AC9-963B-4885-A823-4B66318D2FF3}"/>
          </ac:picMkLst>
        </pc:picChg>
      </pc:sldChg>
      <pc:sldChg chg="delSp modSp del">
        <pc:chgData name="Matthew Nunn" userId="82eab776-a655-4053-9560-a77cf77709fb" providerId="ADAL" clId="{DF0C8B89-7F21-4BEF-BCF9-41B358B3A423}" dt="2018-09-11T10:46:04.636" v="490" actId="2696"/>
        <pc:sldMkLst>
          <pc:docMk/>
          <pc:sldMk cId="1939210977" sldId="279"/>
        </pc:sldMkLst>
        <pc:spChg chg="del">
          <ac:chgData name="Matthew Nunn" userId="82eab776-a655-4053-9560-a77cf77709fb" providerId="ADAL" clId="{DF0C8B89-7F21-4BEF-BCF9-41B358B3A423}" dt="2018-09-11T10:44:03.502" v="486" actId="478"/>
          <ac:spMkLst>
            <pc:docMk/>
            <pc:sldMk cId="1939210977" sldId="279"/>
            <ac:spMk id="2" creationId="{E4030D7F-DE4A-48B1-BAA6-20CD2C9C676F}"/>
          </ac:spMkLst>
        </pc:spChg>
        <pc:spChg chg="mod">
          <ac:chgData name="Matthew Nunn" userId="82eab776-a655-4053-9560-a77cf77709fb" providerId="ADAL" clId="{DF0C8B89-7F21-4BEF-BCF9-41B358B3A423}" dt="2018-09-11T10:43:58.668" v="485" actId="14100"/>
          <ac:spMkLst>
            <pc:docMk/>
            <pc:sldMk cId="1939210977" sldId="279"/>
            <ac:spMk id="3" creationId="{DBF1F970-A74D-4D71-84E2-827D272FEB4B}"/>
          </ac:spMkLst>
        </pc:spChg>
        <pc:spChg chg="del">
          <ac:chgData name="Matthew Nunn" userId="82eab776-a655-4053-9560-a77cf77709fb" providerId="ADAL" clId="{DF0C8B89-7F21-4BEF-BCF9-41B358B3A423}" dt="2018-09-11T10:25:02.182" v="137" actId="478"/>
          <ac:spMkLst>
            <pc:docMk/>
            <pc:sldMk cId="1939210977" sldId="279"/>
            <ac:spMk id="5" creationId="{9E05A8CD-A605-46F3-B0F7-CCF527A2E2F3}"/>
          </ac:spMkLst>
        </pc:spChg>
        <pc:spChg chg="mod">
          <ac:chgData name="Matthew Nunn" userId="82eab776-a655-4053-9560-a77cf77709fb" providerId="ADAL" clId="{DF0C8B89-7F21-4BEF-BCF9-41B358B3A423}" dt="2018-09-11T10:43:53.607" v="484" actId="20577"/>
          <ac:spMkLst>
            <pc:docMk/>
            <pc:sldMk cId="1939210977" sldId="279"/>
            <ac:spMk id="8" creationId="{E376E0E3-CECA-44EB-8E4F-1030F3A0DB9A}"/>
          </ac:spMkLst>
        </pc:spChg>
        <pc:picChg chg="mod">
          <ac:chgData name="Matthew Nunn" userId="82eab776-a655-4053-9560-a77cf77709fb" providerId="ADAL" clId="{DF0C8B89-7F21-4BEF-BCF9-41B358B3A423}" dt="2018-09-11T10:44:16.837" v="489" actId="14100"/>
          <ac:picMkLst>
            <pc:docMk/>
            <pc:sldMk cId="1939210977" sldId="279"/>
            <ac:picMk id="4" creationId="{1192EC27-B951-4F83-925B-DB961D499AA9}"/>
          </ac:picMkLst>
        </pc:picChg>
      </pc:sldChg>
      <pc:sldChg chg="addSp delSp modSp del ord">
        <pc:chgData name="Matthew Nunn" userId="82eab776-a655-4053-9560-a77cf77709fb" providerId="ADAL" clId="{DF0C8B89-7F21-4BEF-BCF9-41B358B3A423}" dt="2018-09-11T10:40:53.796" v="442" actId="2696"/>
        <pc:sldMkLst>
          <pc:docMk/>
          <pc:sldMk cId="1589720936" sldId="280"/>
        </pc:sldMkLst>
        <pc:spChg chg="del">
          <ac:chgData name="Matthew Nunn" userId="82eab776-a655-4053-9560-a77cf77709fb" providerId="ADAL" clId="{DF0C8B89-7F21-4BEF-BCF9-41B358B3A423}" dt="2018-09-11T10:32:59.510" v="230" actId="478"/>
          <ac:spMkLst>
            <pc:docMk/>
            <pc:sldMk cId="1589720936" sldId="280"/>
            <ac:spMk id="3" creationId="{487F275C-707A-4459-B6F1-3CC4B23C7B8E}"/>
          </ac:spMkLst>
        </pc:spChg>
        <pc:spChg chg="add del mod">
          <ac:chgData name="Matthew Nunn" userId="82eab776-a655-4053-9560-a77cf77709fb" providerId="ADAL" clId="{DF0C8B89-7F21-4BEF-BCF9-41B358B3A423}" dt="2018-09-11T10:28:35.899" v="152" actId="478"/>
          <ac:spMkLst>
            <pc:docMk/>
            <pc:sldMk cId="1589720936" sldId="280"/>
            <ac:spMk id="4" creationId="{CE6C59AF-597F-45BE-8033-00C730AC39E0}"/>
          </ac:spMkLst>
        </pc:spChg>
        <pc:spChg chg="mod">
          <ac:chgData name="Matthew Nunn" userId="82eab776-a655-4053-9560-a77cf77709fb" providerId="ADAL" clId="{DF0C8B89-7F21-4BEF-BCF9-41B358B3A423}" dt="2018-09-11T10:28:39.446" v="154" actId="1076"/>
          <ac:spMkLst>
            <pc:docMk/>
            <pc:sldMk cId="1589720936" sldId="280"/>
            <ac:spMk id="6" creationId="{00000000-0000-0000-0000-000000000000}"/>
          </ac:spMkLst>
        </pc:spChg>
        <pc:spChg chg="add del">
          <ac:chgData name="Matthew Nunn" userId="82eab776-a655-4053-9560-a77cf77709fb" providerId="ADAL" clId="{DF0C8B89-7F21-4BEF-BCF9-41B358B3A423}" dt="2018-09-11T10:29:00.742" v="172" actId="478"/>
          <ac:spMkLst>
            <pc:docMk/>
            <pc:sldMk cId="1589720936" sldId="280"/>
            <ac:spMk id="7" creationId="{00000000-0000-0000-0000-000000000000}"/>
          </ac:spMkLst>
        </pc:spChg>
        <pc:spChg chg="add del mod">
          <ac:chgData name="Matthew Nunn" userId="82eab776-a655-4053-9560-a77cf77709fb" providerId="ADAL" clId="{DF0C8B89-7F21-4BEF-BCF9-41B358B3A423}" dt="2018-09-11T10:28:32.069" v="150" actId="478"/>
          <ac:spMkLst>
            <pc:docMk/>
            <pc:sldMk cId="1589720936" sldId="280"/>
            <ac:spMk id="10" creationId="{592432AA-664B-45A4-9060-CC0EB2D2434F}"/>
          </ac:spMkLst>
        </pc:spChg>
        <pc:spChg chg="add del mod">
          <ac:chgData name="Matthew Nunn" userId="82eab776-a655-4053-9560-a77cf77709fb" providerId="ADAL" clId="{DF0C8B89-7F21-4BEF-BCF9-41B358B3A423}" dt="2018-09-11T10:29:05.260" v="173" actId="478"/>
          <ac:spMkLst>
            <pc:docMk/>
            <pc:sldMk cId="1589720936" sldId="280"/>
            <ac:spMk id="12" creationId="{E491C0F2-3461-4C1E-9C11-A45A98DE13B7}"/>
          </ac:spMkLst>
        </pc:spChg>
        <pc:spChg chg="add del mod">
          <ac:chgData name="Matthew Nunn" userId="82eab776-a655-4053-9560-a77cf77709fb" providerId="ADAL" clId="{DF0C8B89-7F21-4BEF-BCF9-41B358B3A423}" dt="2018-09-11T10:33:48.200" v="234" actId="478"/>
          <ac:spMkLst>
            <pc:docMk/>
            <pc:sldMk cId="1589720936" sldId="280"/>
            <ac:spMk id="14" creationId="{9CA13FB5-6A8A-42CC-9C38-3FF9CA146F2D}"/>
          </ac:spMkLst>
        </pc:spChg>
        <pc:spChg chg="add mod">
          <ac:chgData name="Matthew Nunn" userId="82eab776-a655-4053-9560-a77cf77709fb" providerId="ADAL" clId="{DF0C8B89-7F21-4BEF-BCF9-41B358B3A423}" dt="2018-09-11T10:33:09.569" v="233" actId="14100"/>
          <ac:spMkLst>
            <pc:docMk/>
            <pc:sldMk cId="1589720936" sldId="280"/>
            <ac:spMk id="15" creationId="{FD61C701-9BBF-4522-9D2F-B46FFEAC9749}"/>
          </ac:spMkLst>
        </pc:spChg>
        <pc:picChg chg="mod">
          <ac:chgData name="Matthew Nunn" userId="82eab776-a655-4053-9560-a77cf77709fb" providerId="ADAL" clId="{DF0C8B89-7F21-4BEF-BCF9-41B358B3A423}" dt="2018-09-11T10:28:31.644" v="149" actId="14100"/>
          <ac:picMkLst>
            <pc:docMk/>
            <pc:sldMk cId="1589720936" sldId="280"/>
            <ac:picMk id="5" creationId="{00000000-0000-0000-0000-000000000000}"/>
          </ac:picMkLst>
        </pc:picChg>
      </pc:sldChg>
      <pc:sldChg chg="delSp modSp">
        <pc:chgData name="Matthew Nunn" userId="82eab776-a655-4053-9560-a77cf77709fb" providerId="ADAL" clId="{DF0C8B89-7F21-4BEF-BCF9-41B358B3A423}" dt="2018-09-11T13:57:29.860" v="1145" actId="790"/>
        <pc:sldMkLst>
          <pc:docMk/>
          <pc:sldMk cId="3758596746" sldId="291"/>
        </pc:sldMkLst>
        <pc:spChg chg="mod">
          <ac:chgData name="Matthew Nunn" userId="82eab776-a655-4053-9560-a77cf77709fb" providerId="ADAL" clId="{DF0C8B89-7F21-4BEF-BCF9-41B358B3A423}" dt="2018-09-11T12:21:12.274" v="618" actId="1076"/>
          <ac:spMkLst>
            <pc:docMk/>
            <pc:sldMk cId="3758596746" sldId="291"/>
            <ac:spMk id="3" creationId="{5A791EE8-1EFA-44FE-B061-A3171E306D53}"/>
          </ac:spMkLst>
        </pc:spChg>
        <pc:spChg chg="mod">
          <ac:chgData name="Matthew Nunn" userId="82eab776-a655-4053-9560-a77cf77709fb" providerId="ADAL" clId="{DF0C8B89-7F21-4BEF-BCF9-41B358B3A423}" dt="2018-09-11T13:57:22.692" v="1144" actId="1076"/>
          <ac:spMkLst>
            <pc:docMk/>
            <pc:sldMk cId="3758596746" sldId="291"/>
            <ac:spMk id="7" creationId="{00000000-0000-0000-0000-000000000000}"/>
          </ac:spMkLst>
        </pc:spChg>
        <pc:spChg chg="mod">
          <ac:chgData name="Matthew Nunn" userId="82eab776-a655-4053-9560-a77cf77709fb" providerId="ADAL" clId="{DF0C8B89-7F21-4BEF-BCF9-41B358B3A423}" dt="2018-09-11T12:21:09.825" v="616" actId="1076"/>
          <ac:spMkLst>
            <pc:docMk/>
            <pc:sldMk cId="3758596746" sldId="291"/>
            <ac:spMk id="10" creationId="{D16A8111-BAA9-4F4C-851B-E51AB5A5FF4A}"/>
          </ac:spMkLst>
        </pc:spChg>
        <pc:spChg chg="mod">
          <ac:chgData name="Matthew Nunn" userId="82eab776-a655-4053-9560-a77cf77709fb" providerId="ADAL" clId="{DF0C8B89-7F21-4BEF-BCF9-41B358B3A423}" dt="2018-09-11T13:57:29.860" v="1145" actId="790"/>
          <ac:spMkLst>
            <pc:docMk/>
            <pc:sldMk cId="3758596746" sldId="291"/>
            <ac:spMk id="11" creationId="{A92D2CF4-7F16-45D2-8C06-C77F21079B94}"/>
          </ac:spMkLst>
        </pc:spChg>
        <pc:spChg chg="mod">
          <ac:chgData name="Matthew Nunn" userId="82eab776-a655-4053-9560-a77cf77709fb" providerId="ADAL" clId="{DF0C8B89-7F21-4BEF-BCF9-41B358B3A423}" dt="2018-09-11T13:57:17.162" v="1142" actId="313"/>
          <ac:spMkLst>
            <pc:docMk/>
            <pc:sldMk cId="3758596746" sldId="291"/>
            <ac:spMk id="19" creationId="{A92D2CF4-7F16-45D2-8C06-C77F21079B94}"/>
          </ac:spMkLst>
        </pc:spChg>
        <pc:spChg chg="mod">
          <ac:chgData name="Matthew Nunn" userId="82eab776-a655-4053-9560-a77cf77709fb" providerId="ADAL" clId="{DF0C8B89-7F21-4BEF-BCF9-41B358B3A423}" dt="2018-09-11T12:19:59.945" v="607" actId="1076"/>
          <ac:spMkLst>
            <pc:docMk/>
            <pc:sldMk cId="3758596746" sldId="291"/>
            <ac:spMk id="33" creationId="{B80BCEB0-2F40-4997-9AB1-C502A8EAB0A8}"/>
          </ac:spMkLst>
        </pc:spChg>
        <pc:spChg chg="del mod">
          <ac:chgData name="Matthew Nunn" userId="82eab776-a655-4053-9560-a77cf77709fb" providerId="ADAL" clId="{DF0C8B89-7F21-4BEF-BCF9-41B358B3A423}" dt="2018-09-11T12:20:03.099" v="610"/>
          <ac:spMkLst>
            <pc:docMk/>
            <pc:sldMk cId="3758596746" sldId="291"/>
            <ac:spMk id="34" creationId="{028CB4E9-E873-4E1A-98B8-F4414C497D30}"/>
          </ac:spMkLst>
        </pc:spChg>
      </pc:sldChg>
      <pc:sldChg chg="delSp modSp">
        <pc:chgData name="Matthew Nunn" userId="82eab776-a655-4053-9560-a77cf77709fb" providerId="ADAL" clId="{DF0C8B89-7F21-4BEF-BCF9-41B358B3A423}" dt="2018-09-11T13:57:41.678" v="1146" actId="790"/>
        <pc:sldMkLst>
          <pc:docMk/>
          <pc:sldMk cId="3574845836" sldId="292"/>
        </pc:sldMkLst>
        <pc:spChg chg="mod">
          <ac:chgData name="Matthew Nunn" userId="82eab776-a655-4053-9560-a77cf77709fb" providerId="ADAL" clId="{DF0C8B89-7F21-4BEF-BCF9-41B358B3A423}" dt="2018-09-11T13:57:41.678" v="1146" actId="790"/>
          <ac:spMkLst>
            <pc:docMk/>
            <pc:sldMk cId="3574845836" sldId="292"/>
            <ac:spMk id="6" creationId="{FA054BD2-DC5A-4EF0-868A-D2F295BDD276}"/>
          </ac:spMkLst>
        </pc:spChg>
        <pc:spChg chg="del mod">
          <ac:chgData name="Matthew Nunn" userId="82eab776-a655-4053-9560-a77cf77709fb" providerId="ADAL" clId="{DF0C8B89-7F21-4BEF-BCF9-41B358B3A423}" dt="2018-09-11T12:24:40.353" v="633" actId="478"/>
          <ac:spMkLst>
            <pc:docMk/>
            <pc:sldMk cId="3574845836" sldId="292"/>
            <ac:spMk id="7" creationId="{8D24FB22-1D60-4567-82A0-0FE695C7927E}"/>
          </ac:spMkLst>
        </pc:spChg>
      </pc:sldChg>
      <pc:sldChg chg="modSp">
        <pc:chgData name="Matthew Nunn" userId="82eab776-a655-4053-9560-a77cf77709fb" providerId="ADAL" clId="{DF0C8B89-7F21-4BEF-BCF9-41B358B3A423}" dt="2018-09-11T13:58:06.417" v="1148" actId="790"/>
        <pc:sldMkLst>
          <pc:docMk/>
          <pc:sldMk cId="2111369300" sldId="293"/>
        </pc:sldMkLst>
        <pc:spChg chg="mod">
          <ac:chgData name="Matthew Nunn" userId="82eab776-a655-4053-9560-a77cf77709fb" providerId="ADAL" clId="{DF0C8B89-7F21-4BEF-BCF9-41B358B3A423}" dt="2018-09-11T12:32:42.366" v="730" actId="1076"/>
          <ac:spMkLst>
            <pc:docMk/>
            <pc:sldMk cId="2111369300" sldId="293"/>
            <ac:spMk id="2" creationId="{79432428-4D83-4E60-9A14-E762DD47EE46}"/>
          </ac:spMkLst>
        </pc:spChg>
        <pc:spChg chg="mod">
          <ac:chgData name="Matthew Nunn" userId="82eab776-a655-4053-9560-a77cf77709fb" providerId="ADAL" clId="{DF0C8B89-7F21-4BEF-BCF9-41B358B3A423}" dt="2018-09-11T12:32:45.076" v="731" actId="1076"/>
          <ac:spMkLst>
            <pc:docMk/>
            <pc:sldMk cId="2111369300" sldId="293"/>
            <ac:spMk id="5" creationId="{E4B1A401-98BB-4542-8FCF-92B5D7384056}"/>
          </ac:spMkLst>
        </pc:spChg>
        <pc:spChg chg="mod">
          <ac:chgData name="Matthew Nunn" userId="82eab776-a655-4053-9560-a77cf77709fb" providerId="ADAL" clId="{DF0C8B89-7F21-4BEF-BCF9-41B358B3A423}" dt="2018-09-11T13:58:06.417" v="1148" actId="790"/>
          <ac:spMkLst>
            <pc:docMk/>
            <pc:sldMk cId="2111369300" sldId="293"/>
            <ac:spMk id="6" creationId="{BA9AAED7-72DF-4312-9C20-8E976BCC16EA}"/>
          </ac:spMkLst>
        </pc:spChg>
        <pc:spChg chg="mod">
          <ac:chgData name="Matthew Nunn" userId="82eab776-a655-4053-9560-a77cf77709fb" providerId="ADAL" clId="{DF0C8B89-7F21-4BEF-BCF9-41B358B3A423}" dt="2018-09-11T13:57:53.810" v="1147" actId="790"/>
          <ac:spMkLst>
            <pc:docMk/>
            <pc:sldMk cId="2111369300" sldId="293"/>
            <ac:spMk id="8" creationId="{E2FD8B37-1838-4079-93FF-ED30870E6BA3}"/>
          </ac:spMkLst>
        </pc:spChg>
      </pc:sldChg>
      <pc:sldChg chg="delSp modSp">
        <pc:chgData name="Matthew Nunn" userId="82eab776-a655-4053-9560-a77cf77709fb" providerId="ADAL" clId="{DF0C8B89-7F21-4BEF-BCF9-41B358B3A423}" dt="2018-09-11T13:58:19.940" v="1149" actId="790"/>
        <pc:sldMkLst>
          <pc:docMk/>
          <pc:sldMk cId="3788758441" sldId="294"/>
        </pc:sldMkLst>
        <pc:spChg chg="mod">
          <ac:chgData name="Matthew Nunn" userId="82eab776-a655-4053-9560-a77cf77709fb" providerId="ADAL" clId="{DF0C8B89-7F21-4BEF-BCF9-41B358B3A423}" dt="2018-09-11T13:58:19.940" v="1149" actId="790"/>
          <ac:spMkLst>
            <pc:docMk/>
            <pc:sldMk cId="3788758441" sldId="294"/>
            <ac:spMk id="6" creationId="{2A7A52C6-AD83-4251-80E9-A15F1B0AA230}"/>
          </ac:spMkLst>
        </pc:spChg>
        <pc:spChg chg="del mod">
          <ac:chgData name="Matthew Nunn" userId="82eab776-a655-4053-9560-a77cf77709fb" providerId="ADAL" clId="{DF0C8B89-7F21-4BEF-BCF9-41B358B3A423}" dt="2018-09-11T12:34:52.129" v="747"/>
          <ac:spMkLst>
            <pc:docMk/>
            <pc:sldMk cId="3788758441" sldId="294"/>
            <ac:spMk id="7" creationId="{9E916459-B0F9-436C-AA45-D32AE41E52AB}"/>
          </ac:spMkLst>
        </pc:spChg>
        <pc:spChg chg="mod">
          <ac:chgData name="Matthew Nunn" userId="82eab776-a655-4053-9560-a77cf77709fb" providerId="ADAL" clId="{DF0C8B89-7F21-4BEF-BCF9-41B358B3A423}" dt="2018-09-11T12:34:21.770" v="737" actId="20577"/>
          <ac:spMkLst>
            <pc:docMk/>
            <pc:sldMk cId="3788758441" sldId="294"/>
            <ac:spMk id="8" creationId="{E9D3CBC7-A881-403D-8986-39B6C79617CF}"/>
          </ac:spMkLst>
        </pc:spChg>
      </pc:sldChg>
      <pc:sldChg chg="modSp modNotes">
        <pc:chgData name="Matthew Nunn" userId="82eab776-a655-4053-9560-a77cf77709fb" providerId="ADAL" clId="{DF0C8B89-7F21-4BEF-BCF9-41B358B3A423}" dt="2018-09-11T14:27:44.162" v="1150"/>
        <pc:sldMkLst>
          <pc:docMk/>
          <pc:sldMk cId="3589395728" sldId="295"/>
        </pc:sldMkLst>
        <pc:spChg chg="mod">
          <ac:chgData name="Matthew Nunn" userId="82eab776-a655-4053-9560-a77cf77709fb" providerId="ADAL" clId="{DF0C8B89-7F21-4BEF-BCF9-41B358B3A423}" dt="2018-09-11T13:56:46.270" v="1138" actId="790"/>
          <ac:spMkLst>
            <pc:docMk/>
            <pc:sldMk cId="3589395728" sldId="295"/>
            <ac:spMk id="3" creationId="{487F275C-707A-4459-B6F1-3CC4B23C7B8E}"/>
          </ac:spMkLst>
        </pc:spChg>
        <pc:spChg chg="mod">
          <ac:chgData name="Matthew Nunn" userId="82eab776-a655-4053-9560-a77cf77709fb" providerId="ADAL" clId="{DF0C8B89-7F21-4BEF-BCF9-41B358B3A423}" dt="2018-09-11T13:56:54.338" v="1139" actId="790"/>
          <ac:spMkLst>
            <pc:docMk/>
            <pc:sldMk cId="3589395728" sldId="295"/>
            <ac:spMk id="4" creationId="{CE6C59AF-597F-45BE-8033-00C730AC39E0}"/>
          </ac:spMkLst>
        </pc:spChg>
        <pc:spChg chg="mod">
          <ac:chgData name="Matthew Nunn" userId="82eab776-a655-4053-9560-a77cf77709fb" providerId="ADAL" clId="{DF0C8B89-7F21-4BEF-BCF9-41B358B3A423}" dt="2018-09-11T10:41:05.713" v="444" actId="1076"/>
          <ac:spMkLst>
            <pc:docMk/>
            <pc:sldMk cId="3589395728" sldId="295"/>
            <ac:spMk id="6" creationId="{00000000-0000-0000-0000-000000000000}"/>
          </ac:spMkLst>
        </pc:spChg>
        <pc:spChg chg="mod">
          <ac:chgData name="Matthew Nunn" userId="82eab776-a655-4053-9560-a77cf77709fb" providerId="ADAL" clId="{DF0C8B89-7F21-4BEF-BCF9-41B358B3A423}" dt="2018-09-11T10:41:31.155" v="457" actId="1076"/>
          <ac:spMkLst>
            <pc:docMk/>
            <pc:sldMk cId="3589395728" sldId="295"/>
            <ac:spMk id="7" creationId="{00000000-0000-0000-0000-000000000000}"/>
          </ac:spMkLst>
        </pc:spChg>
      </pc:sldChg>
      <pc:sldChg chg="modSp">
        <pc:chgData name="Matthew Nunn" userId="82eab776-a655-4053-9560-a77cf77709fb" providerId="ADAL" clId="{DF0C8B89-7F21-4BEF-BCF9-41B358B3A423}" dt="2018-09-11T14:35:32.348" v="1215" actId="20577"/>
        <pc:sldMkLst>
          <pc:docMk/>
          <pc:sldMk cId="3826466725" sldId="296"/>
        </pc:sldMkLst>
        <pc:spChg chg="mod">
          <ac:chgData name="Matthew Nunn" userId="82eab776-a655-4053-9560-a77cf77709fb" providerId="ADAL" clId="{DF0C8B89-7F21-4BEF-BCF9-41B358B3A423}" dt="2018-09-11T12:12:57.081" v="512" actId="20577"/>
          <ac:spMkLst>
            <pc:docMk/>
            <pc:sldMk cId="3826466725" sldId="296"/>
            <ac:spMk id="5" creationId="{9E05A8CD-A605-46F3-B0F7-CCF527A2E2F3}"/>
          </ac:spMkLst>
        </pc:spChg>
        <pc:spChg chg="mod">
          <ac:chgData name="Matthew Nunn" userId="82eab776-a655-4053-9560-a77cf77709fb" providerId="ADAL" clId="{DF0C8B89-7F21-4BEF-BCF9-41B358B3A423}" dt="2018-09-11T14:35:32.348" v="1215" actId="20577"/>
          <ac:spMkLst>
            <pc:docMk/>
            <pc:sldMk cId="3826466725" sldId="296"/>
            <ac:spMk id="8" creationId="{E376E0E3-CECA-44EB-8E4F-1030F3A0DB9A}"/>
          </ac:spMkLst>
        </pc:spChg>
      </pc:sldChg>
      <pc:sldChg chg="addSp modSp add ord">
        <pc:chgData name="Matthew Nunn" userId="82eab776-a655-4053-9560-a77cf77709fb" providerId="ADAL" clId="{DF0C8B89-7F21-4BEF-BCF9-41B358B3A423}" dt="2018-09-11T12:35:16.859" v="750"/>
        <pc:sldMkLst>
          <pc:docMk/>
          <pc:sldMk cId="81132058" sldId="297"/>
        </pc:sldMkLst>
        <pc:picChg chg="add mod">
          <ac:chgData name="Matthew Nunn" userId="82eab776-a655-4053-9560-a77cf77709fb" providerId="ADAL" clId="{DF0C8B89-7F21-4BEF-BCF9-41B358B3A423}" dt="2018-09-11T12:35:07.867" v="749" actId="14100"/>
          <ac:picMkLst>
            <pc:docMk/>
            <pc:sldMk cId="81132058" sldId="297"/>
            <ac:picMk id="2" creationId="{387224B9-9A8C-47BB-BDFD-C13DB17AD1D7}"/>
          </ac:picMkLst>
        </pc:picChg>
      </pc:sldChg>
      <pc:sldMasterChg chg="del delSldLayout">
        <pc:chgData name="Matthew Nunn" userId="82eab776-a655-4053-9560-a77cf77709fb" providerId="ADAL" clId="{DF0C8B89-7F21-4BEF-BCF9-41B358B3A423}" dt="2018-09-11T10:40:43.040" v="441" actId="2696"/>
        <pc:sldMasterMkLst>
          <pc:docMk/>
          <pc:sldMasterMk cId="1129198259" sldId="2147483660"/>
        </pc:sldMasterMkLst>
        <pc:sldLayoutChg chg="del">
          <pc:chgData name="Matthew Nunn" userId="82eab776-a655-4053-9560-a77cf77709fb" providerId="ADAL" clId="{DF0C8B89-7F21-4BEF-BCF9-41B358B3A423}" dt="2018-09-11T10:40:43.027" v="430" actId="2696"/>
          <pc:sldLayoutMkLst>
            <pc:docMk/>
            <pc:sldMasterMk cId="1129198259" sldId="2147483660"/>
            <pc:sldLayoutMk cId="2952186715" sldId="2147483661"/>
          </pc:sldLayoutMkLst>
        </pc:sldLayoutChg>
        <pc:sldLayoutChg chg="del">
          <pc:chgData name="Matthew Nunn" userId="82eab776-a655-4053-9560-a77cf77709fb" providerId="ADAL" clId="{DF0C8B89-7F21-4BEF-BCF9-41B358B3A423}" dt="2018-09-11T10:40:43.027" v="431" actId="2696"/>
          <pc:sldLayoutMkLst>
            <pc:docMk/>
            <pc:sldMasterMk cId="1129198259" sldId="2147483660"/>
            <pc:sldLayoutMk cId="1189965137" sldId="2147483662"/>
          </pc:sldLayoutMkLst>
        </pc:sldLayoutChg>
        <pc:sldLayoutChg chg="del">
          <pc:chgData name="Matthew Nunn" userId="82eab776-a655-4053-9560-a77cf77709fb" providerId="ADAL" clId="{DF0C8B89-7F21-4BEF-BCF9-41B358B3A423}" dt="2018-09-11T10:40:43.027" v="432" actId="2696"/>
          <pc:sldLayoutMkLst>
            <pc:docMk/>
            <pc:sldMasterMk cId="1129198259" sldId="2147483660"/>
            <pc:sldLayoutMk cId="1260060418" sldId="2147483663"/>
          </pc:sldLayoutMkLst>
        </pc:sldLayoutChg>
        <pc:sldLayoutChg chg="del">
          <pc:chgData name="Matthew Nunn" userId="82eab776-a655-4053-9560-a77cf77709fb" providerId="ADAL" clId="{DF0C8B89-7F21-4BEF-BCF9-41B358B3A423}" dt="2018-09-11T10:40:43.027" v="433" actId="2696"/>
          <pc:sldLayoutMkLst>
            <pc:docMk/>
            <pc:sldMasterMk cId="1129198259" sldId="2147483660"/>
            <pc:sldLayoutMk cId="212622646" sldId="2147483664"/>
          </pc:sldLayoutMkLst>
        </pc:sldLayoutChg>
        <pc:sldLayoutChg chg="del">
          <pc:chgData name="Matthew Nunn" userId="82eab776-a655-4053-9560-a77cf77709fb" providerId="ADAL" clId="{DF0C8B89-7F21-4BEF-BCF9-41B358B3A423}" dt="2018-09-11T10:40:43.027" v="434" actId="2696"/>
          <pc:sldLayoutMkLst>
            <pc:docMk/>
            <pc:sldMasterMk cId="1129198259" sldId="2147483660"/>
            <pc:sldLayoutMk cId="546581827" sldId="2147483665"/>
          </pc:sldLayoutMkLst>
        </pc:sldLayoutChg>
        <pc:sldLayoutChg chg="del">
          <pc:chgData name="Matthew Nunn" userId="82eab776-a655-4053-9560-a77cf77709fb" providerId="ADAL" clId="{DF0C8B89-7F21-4BEF-BCF9-41B358B3A423}" dt="2018-09-11T10:40:43.027" v="435" actId="2696"/>
          <pc:sldLayoutMkLst>
            <pc:docMk/>
            <pc:sldMasterMk cId="1129198259" sldId="2147483660"/>
            <pc:sldLayoutMk cId="2593168705" sldId="2147483666"/>
          </pc:sldLayoutMkLst>
        </pc:sldLayoutChg>
        <pc:sldLayoutChg chg="del">
          <pc:chgData name="Matthew Nunn" userId="82eab776-a655-4053-9560-a77cf77709fb" providerId="ADAL" clId="{DF0C8B89-7F21-4BEF-BCF9-41B358B3A423}" dt="2018-09-11T10:40:43.027" v="436" actId="2696"/>
          <pc:sldLayoutMkLst>
            <pc:docMk/>
            <pc:sldMasterMk cId="1129198259" sldId="2147483660"/>
            <pc:sldLayoutMk cId="3180911517" sldId="2147483667"/>
          </pc:sldLayoutMkLst>
        </pc:sldLayoutChg>
        <pc:sldLayoutChg chg="del">
          <pc:chgData name="Matthew Nunn" userId="82eab776-a655-4053-9560-a77cf77709fb" providerId="ADAL" clId="{DF0C8B89-7F21-4BEF-BCF9-41B358B3A423}" dt="2018-09-11T10:40:43.038" v="437" actId="2696"/>
          <pc:sldLayoutMkLst>
            <pc:docMk/>
            <pc:sldMasterMk cId="1129198259" sldId="2147483660"/>
            <pc:sldLayoutMk cId="1999414859" sldId="2147483668"/>
          </pc:sldLayoutMkLst>
        </pc:sldLayoutChg>
        <pc:sldLayoutChg chg="del">
          <pc:chgData name="Matthew Nunn" userId="82eab776-a655-4053-9560-a77cf77709fb" providerId="ADAL" clId="{DF0C8B89-7F21-4BEF-BCF9-41B358B3A423}" dt="2018-09-11T10:40:43.039" v="438" actId="2696"/>
          <pc:sldLayoutMkLst>
            <pc:docMk/>
            <pc:sldMasterMk cId="1129198259" sldId="2147483660"/>
            <pc:sldLayoutMk cId="2818160351" sldId="2147483669"/>
          </pc:sldLayoutMkLst>
        </pc:sldLayoutChg>
        <pc:sldLayoutChg chg="del">
          <pc:chgData name="Matthew Nunn" userId="82eab776-a655-4053-9560-a77cf77709fb" providerId="ADAL" clId="{DF0C8B89-7F21-4BEF-BCF9-41B358B3A423}" dt="2018-09-11T10:40:43.040" v="439" actId="2696"/>
          <pc:sldLayoutMkLst>
            <pc:docMk/>
            <pc:sldMasterMk cId="1129198259" sldId="2147483660"/>
            <pc:sldLayoutMk cId="661385277" sldId="2147483670"/>
          </pc:sldLayoutMkLst>
        </pc:sldLayoutChg>
        <pc:sldLayoutChg chg="del">
          <pc:chgData name="Matthew Nunn" userId="82eab776-a655-4053-9560-a77cf77709fb" providerId="ADAL" clId="{DF0C8B89-7F21-4BEF-BCF9-41B358B3A423}" dt="2018-09-11T10:40:43.040" v="440" actId="2696"/>
          <pc:sldLayoutMkLst>
            <pc:docMk/>
            <pc:sldMasterMk cId="1129198259" sldId="2147483660"/>
            <pc:sldLayoutMk cId="2903093188"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DK" dirty="0"/>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F64524E-06EB-4213-BD95-5BFD4E322FC7}" type="datetimeFigureOut">
              <a:rPr lang="en-DK" smtClean="0"/>
              <a:t>11/09/2018</a:t>
            </a:fld>
            <a:endParaRPr lang="en-DK"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DK"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DK" dirty="0"/>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D2CEE0B-FA5B-45D2-9E0B-92DD420EF03B}" type="slidenum">
              <a:rPr lang="en-DK" smtClean="0"/>
              <a:t>‹#›</a:t>
            </a:fld>
            <a:endParaRPr lang="en-DK" dirty="0"/>
          </a:p>
        </p:txBody>
      </p:sp>
    </p:spTree>
    <p:extLst>
      <p:ext uri="{BB962C8B-B14F-4D97-AF65-F5344CB8AC3E}">
        <p14:creationId xmlns:p14="http://schemas.microsoft.com/office/powerpoint/2010/main" val="218274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2875" y="1330325"/>
            <a:ext cx="6391275" cy="3595688"/>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CD94BBA7-D984-4EF2-BBA5-6C3014788330}" type="slidenum">
              <a:rPr lang="en-US" smtClean="0"/>
              <a:pPr/>
              <a:t>4</a:t>
            </a:fld>
            <a:endParaRPr lang="en-US" dirty="0"/>
          </a:p>
        </p:txBody>
      </p:sp>
    </p:spTree>
    <p:extLst>
      <p:ext uri="{BB962C8B-B14F-4D97-AF65-F5344CB8AC3E}">
        <p14:creationId xmlns:p14="http://schemas.microsoft.com/office/powerpoint/2010/main" val="68519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CD94BBA7-D984-4EF2-BBA5-6C3014788330}" type="slidenum">
              <a:rPr lang="en-US" smtClean="0"/>
              <a:pPr/>
              <a:t>6</a:t>
            </a:fld>
            <a:endParaRPr lang="en-US" dirty="0"/>
          </a:p>
        </p:txBody>
      </p:sp>
    </p:spTree>
    <p:extLst>
      <p:ext uri="{BB962C8B-B14F-4D97-AF65-F5344CB8AC3E}">
        <p14:creationId xmlns:p14="http://schemas.microsoft.com/office/powerpoint/2010/main" val="3387482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7418CE-A954-C548-90D8-FB213139D14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DE9D7ADB-09D7-6846-B89C-E452A18734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DAC5EC97-F96E-2A42-A92B-D1119D95EDF0}"/>
              </a:ext>
            </a:extLst>
          </p:cNvPr>
          <p:cNvSpPr>
            <a:spLocks noGrp="1"/>
          </p:cNvSpPr>
          <p:nvPr>
            <p:ph type="dt" sz="half" idx="10"/>
          </p:nvPr>
        </p:nvSpPr>
        <p:spPr/>
        <p:txBody>
          <a:bodyPr/>
          <a:lstStyle/>
          <a:p>
            <a:fld id="{A539E269-9F16-FE4E-842E-B3E17E912FAF}" type="datetimeFigureOut">
              <a:rPr lang="sv-SE" smtClean="0"/>
              <a:t>2018-09-11</a:t>
            </a:fld>
            <a:endParaRPr lang="sv-SE"/>
          </a:p>
        </p:txBody>
      </p:sp>
      <p:sp>
        <p:nvSpPr>
          <p:cNvPr id="5" name="Platshållare för sidfot 4">
            <a:extLst>
              <a:ext uri="{FF2B5EF4-FFF2-40B4-BE49-F238E27FC236}">
                <a16:creationId xmlns:a16="http://schemas.microsoft.com/office/drawing/2014/main" id="{6303871A-EF17-C14D-9BDE-67E1C94681E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AEFED02-11F5-814A-86F7-0DCBC8A836E2}"/>
              </a:ext>
            </a:extLst>
          </p:cNvPr>
          <p:cNvSpPr>
            <a:spLocks noGrp="1"/>
          </p:cNvSpPr>
          <p:nvPr>
            <p:ph type="sldNum" sz="quarter" idx="12"/>
          </p:nvPr>
        </p:nvSpPr>
        <p:spPr/>
        <p:txBody>
          <a:bodyPr/>
          <a:lstStyle/>
          <a:p>
            <a:fld id="{8E02275D-9144-184A-8022-ED81E73085E6}" type="slidenum">
              <a:rPr lang="sv-SE" smtClean="0"/>
              <a:t>‹#›</a:t>
            </a:fld>
            <a:endParaRPr lang="sv-SE"/>
          </a:p>
        </p:txBody>
      </p:sp>
    </p:spTree>
    <p:extLst>
      <p:ext uri="{BB962C8B-B14F-4D97-AF65-F5344CB8AC3E}">
        <p14:creationId xmlns:p14="http://schemas.microsoft.com/office/powerpoint/2010/main" val="2805720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B13ED0-12B9-6C4F-A466-96568F05D2C6}"/>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29FABCF-3EF3-A144-8469-1DE0C17A4914}"/>
              </a:ext>
            </a:extLst>
          </p:cNvPr>
          <p:cNvSpPr>
            <a:spLocks noGrp="1"/>
          </p:cNvSpPr>
          <p:nvPr>
            <p:ph type="body" orient="vert" idx="1"/>
          </p:nvPr>
        </p:nvSpPr>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8FFA8546-D23A-DD4B-BCD5-F8732F6CB761}"/>
              </a:ext>
            </a:extLst>
          </p:cNvPr>
          <p:cNvSpPr>
            <a:spLocks noGrp="1"/>
          </p:cNvSpPr>
          <p:nvPr>
            <p:ph type="dt" sz="half" idx="10"/>
          </p:nvPr>
        </p:nvSpPr>
        <p:spPr/>
        <p:txBody>
          <a:bodyPr/>
          <a:lstStyle/>
          <a:p>
            <a:fld id="{A539E269-9F16-FE4E-842E-B3E17E912FAF}" type="datetimeFigureOut">
              <a:rPr lang="sv-SE" smtClean="0"/>
              <a:t>2018-09-11</a:t>
            </a:fld>
            <a:endParaRPr lang="sv-SE"/>
          </a:p>
        </p:txBody>
      </p:sp>
      <p:sp>
        <p:nvSpPr>
          <p:cNvPr id="5" name="Platshållare för sidfot 4">
            <a:extLst>
              <a:ext uri="{FF2B5EF4-FFF2-40B4-BE49-F238E27FC236}">
                <a16:creationId xmlns:a16="http://schemas.microsoft.com/office/drawing/2014/main" id="{9CBAE4F8-5060-824E-8EC2-E545E99A9A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93EC071-4A65-BA44-A76A-63FF94F87FAF}"/>
              </a:ext>
            </a:extLst>
          </p:cNvPr>
          <p:cNvSpPr>
            <a:spLocks noGrp="1"/>
          </p:cNvSpPr>
          <p:nvPr>
            <p:ph type="sldNum" sz="quarter" idx="12"/>
          </p:nvPr>
        </p:nvSpPr>
        <p:spPr/>
        <p:txBody>
          <a:bodyPr/>
          <a:lstStyle/>
          <a:p>
            <a:fld id="{8E02275D-9144-184A-8022-ED81E73085E6}" type="slidenum">
              <a:rPr lang="sv-SE" smtClean="0"/>
              <a:t>‹#›</a:t>
            </a:fld>
            <a:endParaRPr lang="sv-SE"/>
          </a:p>
        </p:txBody>
      </p:sp>
    </p:spTree>
    <p:extLst>
      <p:ext uri="{BB962C8B-B14F-4D97-AF65-F5344CB8AC3E}">
        <p14:creationId xmlns:p14="http://schemas.microsoft.com/office/powerpoint/2010/main" val="296853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D2A02D8-CFD3-4E4A-981F-64A7FE8ECCD3}"/>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831D5C1-B868-384B-B735-DE64C1F724D6}"/>
              </a:ext>
            </a:extLst>
          </p:cNvPr>
          <p:cNvSpPr>
            <a:spLocks noGrp="1"/>
          </p:cNvSpPr>
          <p:nvPr>
            <p:ph type="body" orient="vert" idx="1"/>
          </p:nvPr>
        </p:nvSpPr>
        <p:spPr>
          <a:xfrm>
            <a:off x="838200" y="365125"/>
            <a:ext cx="7734300" cy="5811838"/>
          </a:xfrm>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9CA0EB81-8530-6545-86E0-9F2F50F9FB2C}"/>
              </a:ext>
            </a:extLst>
          </p:cNvPr>
          <p:cNvSpPr>
            <a:spLocks noGrp="1"/>
          </p:cNvSpPr>
          <p:nvPr>
            <p:ph type="dt" sz="half" idx="10"/>
          </p:nvPr>
        </p:nvSpPr>
        <p:spPr/>
        <p:txBody>
          <a:bodyPr/>
          <a:lstStyle/>
          <a:p>
            <a:fld id="{A539E269-9F16-FE4E-842E-B3E17E912FAF}" type="datetimeFigureOut">
              <a:rPr lang="sv-SE" smtClean="0"/>
              <a:t>2018-09-11</a:t>
            </a:fld>
            <a:endParaRPr lang="sv-SE"/>
          </a:p>
        </p:txBody>
      </p:sp>
      <p:sp>
        <p:nvSpPr>
          <p:cNvPr id="5" name="Platshållare för sidfot 4">
            <a:extLst>
              <a:ext uri="{FF2B5EF4-FFF2-40B4-BE49-F238E27FC236}">
                <a16:creationId xmlns:a16="http://schemas.microsoft.com/office/drawing/2014/main" id="{6A52144A-5B81-1C41-B542-EFECC97A35E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5728918-DC27-DD4E-8C73-3EA0583C21C7}"/>
              </a:ext>
            </a:extLst>
          </p:cNvPr>
          <p:cNvSpPr>
            <a:spLocks noGrp="1"/>
          </p:cNvSpPr>
          <p:nvPr>
            <p:ph type="sldNum" sz="quarter" idx="12"/>
          </p:nvPr>
        </p:nvSpPr>
        <p:spPr/>
        <p:txBody>
          <a:bodyPr/>
          <a:lstStyle/>
          <a:p>
            <a:fld id="{8E02275D-9144-184A-8022-ED81E73085E6}" type="slidenum">
              <a:rPr lang="sv-SE" smtClean="0"/>
              <a:t>‹#›</a:t>
            </a:fld>
            <a:endParaRPr lang="sv-SE"/>
          </a:p>
        </p:txBody>
      </p:sp>
    </p:spTree>
    <p:extLst>
      <p:ext uri="{BB962C8B-B14F-4D97-AF65-F5344CB8AC3E}">
        <p14:creationId xmlns:p14="http://schemas.microsoft.com/office/powerpoint/2010/main" val="3681350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30E8D9-09D4-1B48-9276-5692FC52732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7F08EB-6215-8C49-B9D2-672BCB912C9B}"/>
              </a:ext>
            </a:extLst>
          </p:cNvPr>
          <p:cNvSpPr>
            <a:spLocks noGrp="1"/>
          </p:cNvSpPr>
          <p:nvPr>
            <p:ph idx="1"/>
          </p:nvPr>
        </p:nvSpPr>
        <p:spPr/>
        <p:txBody>
          <a:body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A486A421-C7A4-2A42-B073-25BE88F7ACBA}"/>
              </a:ext>
            </a:extLst>
          </p:cNvPr>
          <p:cNvSpPr>
            <a:spLocks noGrp="1"/>
          </p:cNvSpPr>
          <p:nvPr>
            <p:ph type="dt" sz="half" idx="10"/>
          </p:nvPr>
        </p:nvSpPr>
        <p:spPr/>
        <p:txBody>
          <a:bodyPr/>
          <a:lstStyle/>
          <a:p>
            <a:fld id="{A539E269-9F16-FE4E-842E-B3E17E912FAF}" type="datetimeFigureOut">
              <a:rPr lang="sv-SE" smtClean="0"/>
              <a:t>2018-09-11</a:t>
            </a:fld>
            <a:endParaRPr lang="sv-SE"/>
          </a:p>
        </p:txBody>
      </p:sp>
      <p:sp>
        <p:nvSpPr>
          <p:cNvPr id="5" name="Platshållare för sidfot 4">
            <a:extLst>
              <a:ext uri="{FF2B5EF4-FFF2-40B4-BE49-F238E27FC236}">
                <a16:creationId xmlns:a16="http://schemas.microsoft.com/office/drawing/2014/main" id="{F2D878E6-05F7-4443-A868-778D18FD99B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479E987-F73B-074E-80DF-0C64611B9278}"/>
              </a:ext>
            </a:extLst>
          </p:cNvPr>
          <p:cNvSpPr>
            <a:spLocks noGrp="1"/>
          </p:cNvSpPr>
          <p:nvPr>
            <p:ph type="sldNum" sz="quarter" idx="12"/>
          </p:nvPr>
        </p:nvSpPr>
        <p:spPr/>
        <p:txBody>
          <a:bodyPr/>
          <a:lstStyle/>
          <a:p>
            <a:fld id="{8E02275D-9144-184A-8022-ED81E73085E6}" type="slidenum">
              <a:rPr lang="sv-SE" smtClean="0"/>
              <a:t>‹#›</a:t>
            </a:fld>
            <a:endParaRPr lang="sv-SE"/>
          </a:p>
        </p:txBody>
      </p:sp>
    </p:spTree>
    <p:extLst>
      <p:ext uri="{BB962C8B-B14F-4D97-AF65-F5344CB8AC3E}">
        <p14:creationId xmlns:p14="http://schemas.microsoft.com/office/powerpoint/2010/main" val="1698786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667ABB-78D1-B64B-B71E-7BB94FE525F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D83B7FC-2CA5-3743-A4AF-2F0B3C7240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25D40B4E-6AF0-CF47-8C4D-C0DBB5848B6D}"/>
              </a:ext>
            </a:extLst>
          </p:cNvPr>
          <p:cNvSpPr>
            <a:spLocks noGrp="1"/>
          </p:cNvSpPr>
          <p:nvPr>
            <p:ph type="dt" sz="half" idx="10"/>
          </p:nvPr>
        </p:nvSpPr>
        <p:spPr/>
        <p:txBody>
          <a:bodyPr/>
          <a:lstStyle/>
          <a:p>
            <a:fld id="{A539E269-9F16-FE4E-842E-B3E17E912FAF}" type="datetimeFigureOut">
              <a:rPr lang="sv-SE" smtClean="0"/>
              <a:t>2018-09-11</a:t>
            </a:fld>
            <a:endParaRPr lang="sv-SE"/>
          </a:p>
        </p:txBody>
      </p:sp>
      <p:sp>
        <p:nvSpPr>
          <p:cNvPr id="5" name="Platshållare för sidfot 4">
            <a:extLst>
              <a:ext uri="{FF2B5EF4-FFF2-40B4-BE49-F238E27FC236}">
                <a16:creationId xmlns:a16="http://schemas.microsoft.com/office/drawing/2014/main" id="{C4EC470B-78BB-3F42-AF01-07FD93858B5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A105366-9BAC-404F-A586-6BD159A1575A}"/>
              </a:ext>
            </a:extLst>
          </p:cNvPr>
          <p:cNvSpPr>
            <a:spLocks noGrp="1"/>
          </p:cNvSpPr>
          <p:nvPr>
            <p:ph type="sldNum" sz="quarter" idx="12"/>
          </p:nvPr>
        </p:nvSpPr>
        <p:spPr/>
        <p:txBody>
          <a:bodyPr/>
          <a:lstStyle/>
          <a:p>
            <a:fld id="{8E02275D-9144-184A-8022-ED81E73085E6}" type="slidenum">
              <a:rPr lang="sv-SE" smtClean="0"/>
              <a:t>‹#›</a:t>
            </a:fld>
            <a:endParaRPr lang="sv-SE"/>
          </a:p>
        </p:txBody>
      </p:sp>
    </p:spTree>
    <p:extLst>
      <p:ext uri="{BB962C8B-B14F-4D97-AF65-F5344CB8AC3E}">
        <p14:creationId xmlns:p14="http://schemas.microsoft.com/office/powerpoint/2010/main" val="46795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55A0CD-62E4-4741-8CE6-BF4E03629FA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BEE2EC7-C4E8-9F4A-BB07-87FB8198B2E3}"/>
              </a:ext>
            </a:extLst>
          </p:cNvPr>
          <p:cNvSpPr>
            <a:spLocks noGrp="1"/>
          </p:cNvSpPr>
          <p:nvPr>
            <p:ph sz="half" idx="1"/>
          </p:nvPr>
        </p:nvSpPr>
        <p:spPr>
          <a:xfrm>
            <a:off x="838200" y="1825625"/>
            <a:ext cx="5181600" cy="4351338"/>
          </a:xfrm>
        </p:spPr>
        <p:txBody>
          <a:bodyPr/>
          <a:lstStyle/>
          <a:p>
            <a:r>
              <a:rPr lang="sv-SE"/>
              <a:t>Redigera format för bakgrundstext
Nivå två
Nivå tre
Nivå fyra
Nivå fem</a:t>
            </a:r>
          </a:p>
        </p:txBody>
      </p:sp>
      <p:sp>
        <p:nvSpPr>
          <p:cNvPr id="4" name="Platshållare för innehåll 3">
            <a:extLst>
              <a:ext uri="{FF2B5EF4-FFF2-40B4-BE49-F238E27FC236}">
                <a16:creationId xmlns:a16="http://schemas.microsoft.com/office/drawing/2014/main" id="{CEBEE581-2797-D543-832F-57EE087374FD}"/>
              </a:ext>
            </a:extLst>
          </p:cNvPr>
          <p:cNvSpPr>
            <a:spLocks noGrp="1"/>
          </p:cNvSpPr>
          <p:nvPr>
            <p:ph sz="half" idx="2"/>
          </p:nvPr>
        </p:nvSpPr>
        <p:spPr>
          <a:xfrm>
            <a:off x="6172200" y="1825625"/>
            <a:ext cx="5181600" cy="4351338"/>
          </a:xfrm>
        </p:spPr>
        <p:txBody>
          <a:body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E0C3FE8B-3D1F-D642-B87A-F684FB117A02}"/>
              </a:ext>
            </a:extLst>
          </p:cNvPr>
          <p:cNvSpPr>
            <a:spLocks noGrp="1"/>
          </p:cNvSpPr>
          <p:nvPr>
            <p:ph type="dt" sz="half" idx="10"/>
          </p:nvPr>
        </p:nvSpPr>
        <p:spPr/>
        <p:txBody>
          <a:bodyPr/>
          <a:lstStyle/>
          <a:p>
            <a:fld id="{A539E269-9F16-FE4E-842E-B3E17E912FAF}" type="datetimeFigureOut">
              <a:rPr lang="sv-SE" smtClean="0"/>
              <a:t>2018-09-11</a:t>
            </a:fld>
            <a:endParaRPr lang="sv-SE"/>
          </a:p>
        </p:txBody>
      </p:sp>
      <p:sp>
        <p:nvSpPr>
          <p:cNvPr id="6" name="Platshållare för sidfot 5">
            <a:extLst>
              <a:ext uri="{FF2B5EF4-FFF2-40B4-BE49-F238E27FC236}">
                <a16:creationId xmlns:a16="http://schemas.microsoft.com/office/drawing/2014/main" id="{5B2B583A-1B97-E947-999D-A302FDDB3EB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915BD23-0772-F247-8317-CCF8E799329F}"/>
              </a:ext>
            </a:extLst>
          </p:cNvPr>
          <p:cNvSpPr>
            <a:spLocks noGrp="1"/>
          </p:cNvSpPr>
          <p:nvPr>
            <p:ph type="sldNum" sz="quarter" idx="12"/>
          </p:nvPr>
        </p:nvSpPr>
        <p:spPr/>
        <p:txBody>
          <a:bodyPr/>
          <a:lstStyle/>
          <a:p>
            <a:fld id="{8E02275D-9144-184A-8022-ED81E73085E6}" type="slidenum">
              <a:rPr lang="sv-SE" smtClean="0"/>
              <a:t>‹#›</a:t>
            </a:fld>
            <a:endParaRPr lang="sv-SE"/>
          </a:p>
        </p:txBody>
      </p:sp>
    </p:spTree>
    <p:extLst>
      <p:ext uri="{BB962C8B-B14F-4D97-AF65-F5344CB8AC3E}">
        <p14:creationId xmlns:p14="http://schemas.microsoft.com/office/powerpoint/2010/main" val="3983102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2C3B68-C37F-2840-B1CC-DDB3D906F5EF}"/>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83B3845-BB40-0545-B58C-FEC69BB605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4" name="Platshållare för innehåll 3">
            <a:extLst>
              <a:ext uri="{FF2B5EF4-FFF2-40B4-BE49-F238E27FC236}">
                <a16:creationId xmlns:a16="http://schemas.microsoft.com/office/drawing/2014/main" id="{526D6339-644A-044C-AF37-86123621887A}"/>
              </a:ext>
            </a:extLst>
          </p:cNvPr>
          <p:cNvSpPr>
            <a:spLocks noGrp="1"/>
          </p:cNvSpPr>
          <p:nvPr>
            <p:ph sz="half" idx="2"/>
          </p:nvPr>
        </p:nvSpPr>
        <p:spPr>
          <a:xfrm>
            <a:off x="839788" y="2505075"/>
            <a:ext cx="5157787" cy="3684588"/>
          </a:xfrm>
        </p:spPr>
        <p:txBody>
          <a:bodyPr/>
          <a:lstStyle/>
          <a:p>
            <a:r>
              <a:rPr lang="sv-SE"/>
              <a:t>Redigera format för bakgrundstext
Nivå två
Nivå tre
Nivå fyra
Nivå fem</a:t>
            </a:r>
          </a:p>
        </p:txBody>
      </p:sp>
      <p:sp>
        <p:nvSpPr>
          <p:cNvPr id="5" name="Platshållare för text 4">
            <a:extLst>
              <a:ext uri="{FF2B5EF4-FFF2-40B4-BE49-F238E27FC236}">
                <a16:creationId xmlns:a16="http://schemas.microsoft.com/office/drawing/2014/main" id="{530B5519-2809-F548-A71A-C73A89580A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6" name="Platshållare för innehåll 5">
            <a:extLst>
              <a:ext uri="{FF2B5EF4-FFF2-40B4-BE49-F238E27FC236}">
                <a16:creationId xmlns:a16="http://schemas.microsoft.com/office/drawing/2014/main" id="{3E9BC8AB-945E-784A-95C2-676382738A94}"/>
              </a:ext>
            </a:extLst>
          </p:cNvPr>
          <p:cNvSpPr>
            <a:spLocks noGrp="1"/>
          </p:cNvSpPr>
          <p:nvPr>
            <p:ph sz="quarter" idx="4"/>
          </p:nvPr>
        </p:nvSpPr>
        <p:spPr>
          <a:xfrm>
            <a:off x="6172200" y="2505075"/>
            <a:ext cx="5183188" cy="3684588"/>
          </a:xfrm>
        </p:spPr>
        <p:txBody>
          <a:bodyPr/>
          <a:lstStyle/>
          <a:p>
            <a:r>
              <a:rPr lang="sv-SE"/>
              <a:t>Redigera format för bakgrundstext
Nivå två
Nivå tre
Nivå fyra
Nivå fem</a:t>
            </a:r>
          </a:p>
        </p:txBody>
      </p:sp>
      <p:sp>
        <p:nvSpPr>
          <p:cNvPr id="7" name="Platshållare för datum 6">
            <a:extLst>
              <a:ext uri="{FF2B5EF4-FFF2-40B4-BE49-F238E27FC236}">
                <a16:creationId xmlns:a16="http://schemas.microsoft.com/office/drawing/2014/main" id="{2D1E3DE5-99C9-384C-8E04-B839303EEAA7}"/>
              </a:ext>
            </a:extLst>
          </p:cNvPr>
          <p:cNvSpPr>
            <a:spLocks noGrp="1"/>
          </p:cNvSpPr>
          <p:nvPr>
            <p:ph type="dt" sz="half" idx="10"/>
          </p:nvPr>
        </p:nvSpPr>
        <p:spPr/>
        <p:txBody>
          <a:bodyPr/>
          <a:lstStyle/>
          <a:p>
            <a:fld id="{A539E269-9F16-FE4E-842E-B3E17E912FAF}" type="datetimeFigureOut">
              <a:rPr lang="sv-SE" smtClean="0"/>
              <a:t>2018-09-11</a:t>
            </a:fld>
            <a:endParaRPr lang="sv-SE"/>
          </a:p>
        </p:txBody>
      </p:sp>
      <p:sp>
        <p:nvSpPr>
          <p:cNvPr id="8" name="Platshållare för sidfot 7">
            <a:extLst>
              <a:ext uri="{FF2B5EF4-FFF2-40B4-BE49-F238E27FC236}">
                <a16:creationId xmlns:a16="http://schemas.microsoft.com/office/drawing/2014/main" id="{777A1F14-2E19-B541-AFBD-CDFFB32275F7}"/>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441DD3B-FFF4-E54B-9F0A-F2AC63950982}"/>
              </a:ext>
            </a:extLst>
          </p:cNvPr>
          <p:cNvSpPr>
            <a:spLocks noGrp="1"/>
          </p:cNvSpPr>
          <p:nvPr>
            <p:ph type="sldNum" sz="quarter" idx="12"/>
          </p:nvPr>
        </p:nvSpPr>
        <p:spPr/>
        <p:txBody>
          <a:bodyPr/>
          <a:lstStyle/>
          <a:p>
            <a:fld id="{8E02275D-9144-184A-8022-ED81E73085E6}" type="slidenum">
              <a:rPr lang="sv-SE" smtClean="0"/>
              <a:t>‹#›</a:t>
            </a:fld>
            <a:endParaRPr lang="sv-SE"/>
          </a:p>
        </p:txBody>
      </p:sp>
    </p:spTree>
    <p:extLst>
      <p:ext uri="{BB962C8B-B14F-4D97-AF65-F5344CB8AC3E}">
        <p14:creationId xmlns:p14="http://schemas.microsoft.com/office/powerpoint/2010/main" val="948603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78CAA2-9663-A54E-8408-73D1619D74BA}"/>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A3EEB61-23BA-A043-A293-E4639820F7F6}"/>
              </a:ext>
            </a:extLst>
          </p:cNvPr>
          <p:cNvSpPr>
            <a:spLocks noGrp="1"/>
          </p:cNvSpPr>
          <p:nvPr>
            <p:ph type="dt" sz="half" idx="10"/>
          </p:nvPr>
        </p:nvSpPr>
        <p:spPr/>
        <p:txBody>
          <a:bodyPr/>
          <a:lstStyle/>
          <a:p>
            <a:fld id="{A539E269-9F16-FE4E-842E-B3E17E912FAF}" type="datetimeFigureOut">
              <a:rPr lang="sv-SE" smtClean="0"/>
              <a:t>2018-09-11</a:t>
            </a:fld>
            <a:endParaRPr lang="sv-SE"/>
          </a:p>
        </p:txBody>
      </p:sp>
      <p:sp>
        <p:nvSpPr>
          <p:cNvPr id="4" name="Platshållare för sidfot 3">
            <a:extLst>
              <a:ext uri="{FF2B5EF4-FFF2-40B4-BE49-F238E27FC236}">
                <a16:creationId xmlns:a16="http://schemas.microsoft.com/office/drawing/2014/main" id="{21C230B6-55D5-F64E-B271-29F07509E5F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6D1A1D1-75DA-A34A-820E-1AFDA2BC5AF1}"/>
              </a:ext>
            </a:extLst>
          </p:cNvPr>
          <p:cNvSpPr>
            <a:spLocks noGrp="1"/>
          </p:cNvSpPr>
          <p:nvPr>
            <p:ph type="sldNum" sz="quarter" idx="12"/>
          </p:nvPr>
        </p:nvSpPr>
        <p:spPr/>
        <p:txBody>
          <a:bodyPr/>
          <a:lstStyle/>
          <a:p>
            <a:fld id="{8E02275D-9144-184A-8022-ED81E73085E6}" type="slidenum">
              <a:rPr lang="sv-SE" smtClean="0"/>
              <a:t>‹#›</a:t>
            </a:fld>
            <a:endParaRPr lang="sv-SE"/>
          </a:p>
        </p:txBody>
      </p:sp>
    </p:spTree>
    <p:extLst>
      <p:ext uri="{BB962C8B-B14F-4D97-AF65-F5344CB8AC3E}">
        <p14:creationId xmlns:p14="http://schemas.microsoft.com/office/powerpoint/2010/main" val="19252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6BB6CC2-176A-AA42-9758-4541B393BFE9}"/>
              </a:ext>
            </a:extLst>
          </p:cNvPr>
          <p:cNvSpPr>
            <a:spLocks noGrp="1"/>
          </p:cNvSpPr>
          <p:nvPr>
            <p:ph type="dt" sz="half" idx="10"/>
          </p:nvPr>
        </p:nvSpPr>
        <p:spPr/>
        <p:txBody>
          <a:bodyPr/>
          <a:lstStyle/>
          <a:p>
            <a:fld id="{A539E269-9F16-FE4E-842E-B3E17E912FAF}" type="datetimeFigureOut">
              <a:rPr lang="sv-SE" smtClean="0"/>
              <a:t>2018-09-11</a:t>
            </a:fld>
            <a:endParaRPr lang="sv-SE"/>
          </a:p>
        </p:txBody>
      </p:sp>
      <p:sp>
        <p:nvSpPr>
          <p:cNvPr id="3" name="Platshållare för sidfot 2">
            <a:extLst>
              <a:ext uri="{FF2B5EF4-FFF2-40B4-BE49-F238E27FC236}">
                <a16:creationId xmlns:a16="http://schemas.microsoft.com/office/drawing/2014/main" id="{B531D45D-66E4-1C46-91BE-808C21607FA5}"/>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69F2458-6EBE-E04B-913B-EF0452E68493}"/>
              </a:ext>
            </a:extLst>
          </p:cNvPr>
          <p:cNvSpPr>
            <a:spLocks noGrp="1"/>
          </p:cNvSpPr>
          <p:nvPr>
            <p:ph type="sldNum" sz="quarter" idx="12"/>
          </p:nvPr>
        </p:nvSpPr>
        <p:spPr/>
        <p:txBody>
          <a:bodyPr/>
          <a:lstStyle/>
          <a:p>
            <a:fld id="{8E02275D-9144-184A-8022-ED81E73085E6}" type="slidenum">
              <a:rPr lang="sv-SE" smtClean="0"/>
              <a:t>‹#›</a:t>
            </a:fld>
            <a:endParaRPr lang="sv-SE"/>
          </a:p>
        </p:txBody>
      </p:sp>
    </p:spTree>
    <p:extLst>
      <p:ext uri="{BB962C8B-B14F-4D97-AF65-F5344CB8AC3E}">
        <p14:creationId xmlns:p14="http://schemas.microsoft.com/office/powerpoint/2010/main" val="4079723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641579-9DB2-6E49-BC66-91FD4AF2425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EDE4DFE-4B03-0440-AB2F-B7249B317F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sv-SE"/>
              <a:t>Redigera format för bakgrundstext
Nivå två
Nivå tre
Nivå fyra
Nivå fem</a:t>
            </a:r>
          </a:p>
        </p:txBody>
      </p:sp>
      <p:sp>
        <p:nvSpPr>
          <p:cNvPr id="4" name="Platshållare för text 3">
            <a:extLst>
              <a:ext uri="{FF2B5EF4-FFF2-40B4-BE49-F238E27FC236}">
                <a16:creationId xmlns:a16="http://schemas.microsoft.com/office/drawing/2014/main" id="{43077572-7063-F14B-A501-6E11D4EE76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739A5658-6379-3A4D-9E7D-94DA02155187}"/>
              </a:ext>
            </a:extLst>
          </p:cNvPr>
          <p:cNvSpPr>
            <a:spLocks noGrp="1"/>
          </p:cNvSpPr>
          <p:nvPr>
            <p:ph type="dt" sz="half" idx="10"/>
          </p:nvPr>
        </p:nvSpPr>
        <p:spPr/>
        <p:txBody>
          <a:bodyPr/>
          <a:lstStyle/>
          <a:p>
            <a:fld id="{A539E269-9F16-FE4E-842E-B3E17E912FAF}" type="datetimeFigureOut">
              <a:rPr lang="sv-SE" smtClean="0"/>
              <a:t>2018-09-11</a:t>
            </a:fld>
            <a:endParaRPr lang="sv-SE"/>
          </a:p>
        </p:txBody>
      </p:sp>
      <p:sp>
        <p:nvSpPr>
          <p:cNvPr id="6" name="Platshållare för sidfot 5">
            <a:extLst>
              <a:ext uri="{FF2B5EF4-FFF2-40B4-BE49-F238E27FC236}">
                <a16:creationId xmlns:a16="http://schemas.microsoft.com/office/drawing/2014/main" id="{BB2012A5-83AF-5040-9197-EFF8057D205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0824A57-DE6D-CA48-A18B-43DFFA578D6A}"/>
              </a:ext>
            </a:extLst>
          </p:cNvPr>
          <p:cNvSpPr>
            <a:spLocks noGrp="1"/>
          </p:cNvSpPr>
          <p:nvPr>
            <p:ph type="sldNum" sz="quarter" idx="12"/>
          </p:nvPr>
        </p:nvSpPr>
        <p:spPr/>
        <p:txBody>
          <a:bodyPr/>
          <a:lstStyle/>
          <a:p>
            <a:fld id="{8E02275D-9144-184A-8022-ED81E73085E6}" type="slidenum">
              <a:rPr lang="sv-SE" smtClean="0"/>
              <a:t>‹#›</a:t>
            </a:fld>
            <a:endParaRPr lang="sv-SE"/>
          </a:p>
        </p:txBody>
      </p:sp>
    </p:spTree>
    <p:extLst>
      <p:ext uri="{BB962C8B-B14F-4D97-AF65-F5344CB8AC3E}">
        <p14:creationId xmlns:p14="http://schemas.microsoft.com/office/powerpoint/2010/main" val="2648865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28D99B-1674-AE4B-AB5D-FE5EBB9D7AF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72B00539-BA58-F045-88C7-7E5F62B249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D1E2876A-9223-5F41-AF2E-B20CE7324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FD8E70AA-C210-0A42-9422-0B6AC96D1FA5}"/>
              </a:ext>
            </a:extLst>
          </p:cNvPr>
          <p:cNvSpPr>
            <a:spLocks noGrp="1"/>
          </p:cNvSpPr>
          <p:nvPr>
            <p:ph type="dt" sz="half" idx="10"/>
          </p:nvPr>
        </p:nvSpPr>
        <p:spPr/>
        <p:txBody>
          <a:bodyPr/>
          <a:lstStyle/>
          <a:p>
            <a:fld id="{A539E269-9F16-FE4E-842E-B3E17E912FAF}" type="datetimeFigureOut">
              <a:rPr lang="sv-SE" smtClean="0"/>
              <a:t>2018-09-11</a:t>
            </a:fld>
            <a:endParaRPr lang="sv-SE"/>
          </a:p>
        </p:txBody>
      </p:sp>
      <p:sp>
        <p:nvSpPr>
          <p:cNvPr id="6" name="Platshållare för sidfot 5">
            <a:extLst>
              <a:ext uri="{FF2B5EF4-FFF2-40B4-BE49-F238E27FC236}">
                <a16:creationId xmlns:a16="http://schemas.microsoft.com/office/drawing/2014/main" id="{59F95916-32EB-234C-883D-5EAACF13B9B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B80FF7E-3E7F-2848-B170-60D8587354D2}"/>
              </a:ext>
            </a:extLst>
          </p:cNvPr>
          <p:cNvSpPr>
            <a:spLocks noGrp="1"/>
          </p:cNvSpPr>
          <p:nvPr>
            <p:ph type="sldNum" sz="quarter" idx="12"/>
          </p:nvPr>
        </p:nvSpPr>
        <p:spPr/>
        <p:txBody>
          <a:bodyPr/>
          <a:lstStyle/>
          <a:p>
            <a:fld id="{8E02275D-9144-184A-8022-ED81E73085E6}" type="slidenum">
              <a:rPr lang="sv-SE" smtClean="0"/>
              <a:t>‹#›</a:t>
            </a:fld>
            <a:endParaRPr lang="sv-SE"/>
          </a:p>
        </p:txBody>
      </p:sp>
    </p:spTree>
    <p:extLst>
      <p:ext uri="{BB962C8B-B14F-4D97-AF65-F5344CB8AC3E}">
        <p14:creationId xmlns:p14="http://schemas.microsoft.com/office/powerpoint/2010/main" val="3774798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C6B0389-AAA0-884E-8FDA-1F96900789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3C5C6C2-5C57-DC40-8EB1-DC24986369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71540C9F-F942-254C-9451-54A4093988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9E269-9F16-FE4E-842E-B3E17E912FAF}" type="datetimeFigureOut">
              <a:rPr lang="sv-SE" smtClean="0"/>
              <a:t>2018-09-11</a:t>
            </a:fld>
            <a:endParaRPr lang="sv-SE"/>
          </a:p>
        </p:txBody>
      </p:sp>
      <p:sp>
        <p:nvSpPr>
          <p:cNvPr id="5" name="Platshållare för sidfot 4">
            <a:extLst>
              <a:ext uri="{FF2B5EF4-FFF2-40B4-BE49-F238E27FC236}">
                <a16:creationId xmlns:a16="http://schemas.microsoft.com/office/drawing/2014/main" id="{58CE9D08-EBF5-014D-95E6-4FE5825C03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163D280A-E83A-B945-AECB-2FA13FF0A4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2275D-9144-184A-8022-ED81E73085E6}" type="slidenum">
              <a:rPr lang="sv-SE" smtClean="0"/>
              <a:t>‹#›</a:t>
            </a:fld>
            <a:endParaRPr lang="sv-SE"/>
          </a:p>
        </p:txBody>
      </p:sp>
    </p:spTree>
    <p:extLst>
      <p:ext uri="{BB962C8B-B14F-4D97-AF65-F5344CB8AC3E}">
        <p14:creationId xmlns:p14="http://schemas.microsoft.com/office/powerpoint/2010/main" val="4086459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72999EE2-CCC6-DF41-BF4A-6210817A6B5C}"/>
              </a:ext>
            </a:extLst>
          </p:cNvPr>
          <p:cNvSpPr>
            <a:spLocks noGrp="1"/>
          </p:cNvSpPr>
          <p:nvPr>
            <p:ph type="subTitle" idx="1"/>
          </p:nvPr>
        </p:nvSpPr>
        <p:spPr>
          <a:xfrm>
            <a:off x="6531429" y="2093709"/>
            <a:ext cx="5309118" cy="1655762"/>
          </a:xfrm>
        </p:spPr>
        <p:txBody>
          <a:bodyPr/>
          <a:lstStyle/>
          <a:p>
            <a:pPr algn="l"/>
            <a:r>
              <a:rPr lang="en-US" b="1" dirty="0"/>
              <a:t>The lighting revolution i</a:t>
            </a:r>
            <a:r>
              <a:rPr lang="en-DK" b="1" dirty="0"/>
              <a:t>n </a:t>
            </a:r>
            <a:r>
              <a:rPr lang="en-GB" b="1" dirty="0"/>
              <a:t>G</a:t>
            </a:r>
            <a:r>
              <a:rPr lang="en-DK" b="1" dirty="0"/>
              <a:t>r</a:t>
            </a:r>
            <a:r>
              <a:rPr lang="en-GB" b="1" dirty="0"/>
              <a:t>e</a:t>
            </a:r>
            <a:r>
              <a:rPr lang="en-DK" b="1" dirty="0"/>
              <a:t>a</a:t>
            </a:r>
            <a:r>
              <a:rPr lang="en-GB" b="1" dirty="0"/>
              <a:t>t</a:t>
            </a:r>
            <a:r>
              <a:rPr lang="en-DK" b="1" dirty="0"/>
              <a:t>e</a:t>
            </a:r>
            <a:r>
              <a:rPr lang="en-GB" b="1" dirty="0"/>
              <a:t>r</a:t>
            </a:r>
            <a:r>
              <a:rPr lang="en-DK" b="1" dirty="0"/>
              <a:t> </a:t>
            </a:r>
            <a:r>
              <a:rPr lang="en-US" b="1" dirty="0"/>
              <a:t>Copenhagen </a:t>
            </a:r>
            <a:r>
              <a:rPr lang="en-DK" b="1" dirty="0"/>
              <a:t>– </a:t>
            </a:r>
            <a:r>
              <a:rPr lang="en-GB" b="1" dirty="0"/>
              <a:t>t</a:t>
            </a:r>
            <a:r>
              <a:rPr lang="en-DK" b="1" dirty="0"/>
              <a:t>h</a:t>
            </a:r>
            <a:r>
              <a:rPr lang="en-GB" b="1" dirty="0"/>
              <a:t>e</a:t>
            </a:r>
            <a:r>
              <a:rPr lang="en-DK" b="1" dirty="0"/>
              <a:t> </a:t>
            </a:r>
            <a:r>
              <a:rPr lang="en-GB" b="1" dirty="0"/>
              <a:t>C</a:t>
            </a:r>
            <a:r>
              <a:rPr lang="en-DK" b="1" dirty="0"/>
              <a:t>i</a:t>
            </a:r>
            <a:r>
              <a:rPr lang="en-GB" b="1" dirty="0"/>
              <a:t>t</a:t>
            </a:r>
            <a:r>
              <a:rPr lang="en-DK" b="1" dirty="0"/>
              <a:t>y</a:t>
            </a:r>
          </a:p>
          <a:p>
            <a:pPr algn="l"/>
            <a:r>
              <a:rPr lang="en-DK" i="1" dirty="0"/>
              <a:t>M</a:t>
            </a:r>
            <a:r>
              <a:rPr lang="en-GB" i="1" dirty="0"/>
              <a:t>a</a:t>
            </a:r>
            <a:r>
              <a:rPr lang="en-DK" i="1" dirty="0"/>
              <a:t>t</a:t>
            </a:r>
            <a:r>
              <a:rPr lang="en-GB" i="1" dirty="0"/>
              <a:t>t</a:t>
            </a:r>
            <a:r>
              <a:rPr lang="en-DK" i="1" dirty="0"/>
              <a:t>h</a:t>
            </a:r>
            <a:r>
              <a:rPr lang="en-GB" i="1" dirty="0"/>
              <a:t>e</a:t>
            </a:r>
            <a:r>
              <a:rPr lang="en-DK" i="1" dirty="0"/>
              <a:t>w </a:t>
            </a:r>
            <a:r>
              <a:rPr lang="en-GB" i="1" dirty="0"/>
              <a:t>N</a:t>
            </a:r>
            <a:r>
              <a:rPr lang="en-DK" i="1" dirty="0"/>
              <a:t>u</a:t>
            </a:r>
            <a:r>
              <a:rPr lang="en-GB" i="1" dirty="0"/>
              <a:t>n</a:t>
            </a:r>
            <a:r>
              <a:rPr lang="en-DK" i="1" dirty="0"/>
              <a:t>n, </a:t>
            </a:r>
            <a:r>
              <a:rPr lang="en-GB" i="1" dirty="0"/>
              <a:t>C</a:t>
            </a:r>
            <a:r>
              <a:rPr lang="en-DK" i="1" dirty="0"/>
              <a:t>EO, Citelum Denmark</a:t>
            </a:r>
            <a:endParaRPr lang="sv-SE" i="1" dirty="0"/>
          </a:p>
        </p:txBody>
      </p:sp>
      <p:pic>
        <p:nvPicPr>
          <p:cNvPr id="5" name="Bildobjekt 4">
            <a:extLst>
              <a:ext uri="{FF2B5EF4-FFF2-40B4-BE49-F238E27FC236}">
                <a16:creationId xmlns:a16="http://schemas.microsoft.com/office/drawing/2014/main" id="{50F07E5C-3A3E-4341-BF94-B0521FC5CCE5}"/>
              </a:ext>
            </a:extLst>
          </p:cNvPr>
          <p:cNvPicPr>
            <a:picLocks noChangeAspect="1"/>
          </p:cNvPicPr>
          <p:nvPr/>
        </p:nvPicPr>
        <p:blipFill>
          <a:blip r:embed="rId2"/>
          <a:stretch>
            <a:fillRect/>
          </a:stretch>
        </p:blipFill>
        <p:spPr>
          <a:xfrm>
            <a:off x="-2007492" y="-356704"/>
            <a:ext cx="8212350" cy="8212350"/>
          </a:xfrm>
          <a:prstGeom prst="rect">
            <a:avLst/>
          </a:prstGeom>
        </p:spPr>
      </p:pic>
      <p:pic>
        <p:nvPicPr>
          <p:cNvPr id="7" name="Bildobjekt 6">
            <a:extLst>
              <a:ext uri="{FF2B5EF4-FFF2-40B4-BE49-F238E27FC236}">
                <a16:creationId xmlns:a16="http://schemas.microsoft.com/office/drawing/2014/main" id="{56281715-9AAB-FF47-9353-ECFC8E4257B3}"/>
              </a:ext>
            </a:extLst>
          </p:cNvPr>
          <p:cNvPicPr>
            <a:picLocks noChangeAspect="1"/>
          </p:cNvPicPr>
          <p:nvPr/>
        </p:nvPicPr>
        <p:blipFill>
          <a:blip r:embed="rId3"/>
          <a:stretch>
            <a:fillRect/>
          </a:stretch>
        </p:blipFill>
        <p:spPr>
          <a:xfrm>
            <a:off x="6657535" y="933945"/>
            <a:ext cx="4615711" cy="478840"/>
          </a:xfrm>
          <a:prstGeom prst="rect">
            <a:avLst/>
          </a:prstGeom>
        </p:spPr>
      </p:pic>
      <p:pic>
        <p:nvPicPr>
          <p:cNvPr id="9" name="Bildobjekt 8">
            <a:extLst>
              <a:ext uri="{FF2B5EF4-FFF2-40B4-BE49-F238E27FC236}">
                <a16:creationId xmlns:a16="http://schemas.microsoft.com/office/drawing/2014/main" id="{85EEC460-270C-314E-8871-6FD7E3EF6261}"/>
              </a:ext>
            </a:extLst>
          </p:cNvPr>
          <p:cNvPicPr>
            <a:picLocks noChangeAspect="1"/>
          </p:cNvPicPr>
          <p:nvPr/>
        </p:nvPicPr>
        <p:blipFill>
          <a:blip r:embed="rId4"/>
          <a:stretch>
            <a:fillRect/>
          </a:stretch>
        </p:blipFill>
        <p:spPr>
          <a:xfrm rot="19192390">
            <a:off x="10069599" y="4850061"/>
            <a:ext cx="1585906" cy="1585906"/>
          </a:xfrm>
          <a:prstGeom prst="rect">
            <a:avLst/>
          </a:prstGeom>
        </p:spPr>
      </p:pic>
    </p:spTree>
    <p:extLst>
      <p:ext uri="{BB962C8B-B14F-4D97-AF65-F5344CB8AC3E}">
        <p14:creationId xmlns:p14="http://schemas.microsoft.com/office/powerpoint/2010/main" val="1488268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8C0B68B-FEB4-4975-A403-6FACAC81DB13}"/>
              </a:ext>
            </a:extLst>
          </p:cNvPr>
          <p:cNvPicPr>
            <a:picLocks noChangeAspect="1" noChangeArrowheads="1"/>
          </p:cNvPicPr>
          <p:nvPr/>
        </p:nvPicPr>
        <p:blipFill rotWithShape="1">
          <a:blip r:embed="rId2" cstate="print"/>
          <a:srcRect l="3023"/>
          <a:stretch/>
        </p:blipFill>
        <p:spPr bwMode="auto">
          <a:xfrm>
            <a:off x="-8238" y="-4"/>
            <a:ext cx="8070058" cy="4825914"/>
          </a:xfrm>
          <a:prstGeom prst="rect">
            <a:avLst/>
          </a:prstGeom>
          <a:noFill/>
          <a:ln w="9525">
            <a:noFill/>
            <a:miter lim="800000"/>
            <a:headEnd/>
            <a:tailEnd/>
          </a:ln>
        </p:spPr>
      </p:pic>
      <p:sp>
        <p:nvSpPr>
          <p:cNvPr id="3" name="Manuel indlæsning 12">
            <a:extLst>
              <a:ext uri="{FF2B5EF4-FFF2-40B4-BE49-F238E27FC236}">
                <a16:creationId xmlns:a16="http://schemas.microsoft.com/office/drawing/2014/main" id="{FCFFA7C5-9F7E-4C29-9224-E64AA298152B}"/>
              </a:ext>
            </a:extLst>
          </p:cNvPr>
          <p:cNvSpPr/>
          <p:nvPr/>
        </p:nvSpPr>
        <p:spPr>
          <a:xfrm rot="16200000">
            <a:off x="6405785" y="1071781"/>
            <a:ext cx="6858000" cy="4714430"/>
          </a:xfrm>
          <a:prstGeom prst="flowChartManualInpu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da-DK" sz="1463"/>
          </a:p>
        </p:txBody>
      </p:sp>
      <p:sp>
        <p:nvSpPr>
          <p:cNvPr id="4" name="Manuel indlæsning 13">
            <a:extLst>
              <a:ext uri="{FF2B5EF4-FFF2-40B4-BE49-F238E27FC236}">
                <a16:creationId xmlns:a16="http://schemas.microsoft.com/office/drawing/2014/main" id="{E2C54C52-F591-4BAE-ADF2-89AE56AA6FCD}"/>
              </a:ext>
            </a:extLst>
          </p:cNvPr>
          <p:cNvSpPr/>
          <p:nvPr/>
        </p:nvSpPr>
        <p:spPr>
          <a:xfrm rot="10800000" flipH="1" flipV="1">
            <a:off x="0" y="3602044"/>
            <a:ext cx="9906000" cy="3255956"/>
          </a:xfrm>
          <a:prstGeom prst="flowChartManualInpu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da-DK" sz="1463" dirty="0"/>
          </a:p>
        </p:txBody>
      </p:sp>
      <p:sp>
        <p:nvSpPr>
          <p:cNvPr id="5" name="Titel 1">
            <a:extLst>
              <a:ext uri="{FF2B5EF4-FFF2-40B4-BE49-F238E27FC236}">
                <a16:creationId xmlns:a16="http://schemas.microsoft.com/office/drawing/2014/main" id="{C8A856BC-D188-4D2D-B971-22F0E21929F3}"/>
              </a:ext>
            </a:extLst>
          </p:cNvPr>
          <p:cNvSpPr txBox="1">
            <a:spLocks/>
          </p:cNvSpPr>
          <p:nvPr/>
        </p:nvSpPr>
        <p:spPr>
          <a:xfrm>
            <a:off x="8061820" y="362384"/>
            <a:ext cx="5022947" cy="1077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solidFill>
                  <a:schemeClr val="bg1"/>
                </a:solidFill>
              </a:rPr>
              <a:t>RELATION TO CITIZENS AND USERS</a:t>
            </a:r>
          </a:p>
        </p:txBody>
      </p:sp>
      <p:sp>
        <p:nvSpPr>
          <p:cNvPr id="6" name="Pladsholder til tekst 3">
            <a:extLst>
              <a:ext uri="{FF2B5EF4-FFF2-40B4-BE49-F238E27FC236}">
                <a16:creationId xmlns:a16="http://schemas.microsoft.com/office/drawing/2014/main" id="{2A7A52C6-AD83-4251-80E9-A15F1B0AA230}"/>
              </a:ext>
            </a:extLst>
          </p:cNvPr>
          <p:cNvSpPr txBox="1">
            <a:spLocks/>
          </p:cNvSpPr>
          <p:nvPr/>
        </p:nvSpPr>
        <p:spPr>
          <a:xfrm>
            <a:off x="8181459" y="1029696"/>
            <a:ext cx="3751828" cy="51446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600" dirty="0">
                <a:solidFill>
                  <a:schemeClr val="bg1"/>
                </a:solidFill>
              </a:rPr>
              <a:t>The project affects a large part of the capital's citizens and users due to its size. With the modernization, the street lighting is now at the very top - a priority, which should always be a matter of course in a traffic hub as important as Copenhagen. The parties concerned will be able to enjoy a lighting that:</a:t>
            </a:r>
          </a:p>
          <a:p>
            <a:pPr>
              <a:lnSpc>
                <a:spcPct val="100000"/>
              </a:lnSpc>
            </a:pPr>
            <a:r>
              <a:rPr lang="en-AU" sz="1600" dirty="0">
                <a:solidFill>
                  <a:schemeClr val="bg1"/>
                </a:solidFill>
              </a:rPr>
              <a:t>Increases traffic safety</a:t>
            </a:r>
          </a:p>
          <a:p>
            <a:pPr>
              <a:lnSpc>
                <a:spcPct val="100000"/>
              </a:lnSpc>
            </a:pPr>
            <a:r>
              <a:rPr lang="en-AU" sz="1600" dirty="0">
                <a:solidFill>
                  <a:schemeClr val="bg1"/>
                </a:solidFill>
              </a:rPr>
              <a:t>Strengthens the experience of security </a:t>
            </a:r>
          </a:p>
          <a:p>
            <a:pPr>
              <a:lnSpc>
                <a:spcPct val="100000"/>
              </a:lnSpc>
            </a:pPr>
            <a:r>
              <a:rPr lang="en-AU" sz="1600" dirty="0">
                <a:solidFill>
                  <a:schemeClr val="bg1"/>
                </a:solidFill>
              </a:rPr>
              <a:t>Supports movements, city life and local identity</a:t>
            </a:r>
          </a:p>
          <a:p>
            <a:pPr>
              <a:lnSpc>
                <a:spcPct val="100000"/>
              </a:lnSpc>
            </a:pPr>
            <a:r>
              <a:rPr lang="en-AU" sz="1600" dirty="0">
                <a:solidFill>
                  <a:schemeClr val="bg1"/>
                </a:solidFill>
              </a:rPr>
              <a:t>Takes into account sustainability</a:t>
            </a:r>
          </a:p>
          <a:p>
            <a:pPr marL="0" indent="0">
              <a:lnSpc>
                <a:spcPct val="100000"/>
              </a:lnSpc>
              <a:buNone/>
            </a:pPr>
            <a:endParaRPr lang="en-AU" sz="1100" dirty="0">
              <a:solidFill>
                <a:schemeClr val="bg1"/>
              </a:solidFill>
            </a:endParaRPr>
          </a:p>
          <a:p>
            <a:pPr marL="0" indent="0">
              <a:lnSpc>
                <a:spcPct val="100000"/>
              </a:lnSpc>
              <a:buNone/>
            </a:pPr>
            <a:endParaRPr lang="en-AU" sz="1100" dirty="0">
              <a:solidFill>
                <a:schemeClr val="bg1"/>
              </a:solidFill>
              <a:ea typeface="Calibri" panose="020F0502020204030204" pitchFamily="34" charset="0"/>
              <a:cs typeface="Times New Roman" panose="02020603050405020304" pitchFamily="18" charset="0"/>
            </a:endParaRPr>
          </a:p>
          <a:p>
            <a:pPr marL="0" indent="0">
              <a:lnSpc>
                <a:spcPct val="100000"/>
              </a:lnSpc>
              <a:buNone/>
            </a:pPr>
            <a:endParaRPr lang="en-AU" sz="1100" dirty="0">
              <a:solidFill>
                <a:schemeClr val="bg1"/>
              </a:solidFill>
            </a:endParaRPr>
          </a:p>
          <a:p>
            <a:pPr marL="0" indent="0">
              <a:lnSpc>
                <a:spcPct val="100000"/>
              </a:lnSpc>
              <a:buNone/>
            </a:pPr>
            <a:endParaRPr lang="en-AU" sz="1100" dirty="0">
              <a:solidFill>
                <a:schemeClr val="bg1"/>
              </a:solidFill>
            </a:endParaRPr>
          </a:p>
          <a:p>
            <a:pPr marL="0" indent="0">
              <a:lnSpc>
                <a:spcPct val="100000"/>
              </a:lnSpc>
              <a:buNone/>
            </a:pPr>
            <a:endParaRPr lang="da-DK" sz="1100" dirty="0">
              <a:solidFill>
                <a:schemeClr val="bg1"/>
              </a:solidFill>
            </a:endParaRPr>
          </a:p>
          <a:p>
            <a:pPr marL="0" indent="0">
              <a:lnSpc>
                <a:spcPct val="100000"/>
              </a:lnSpc>
              <a:buNone/>
            </a:pPr>
            <a:endParaRPr lang="da-DK" sz="1100" dirty="0">
              <a:solidFill>
                <a:schemeClr val="bg1"/>
              </a:solidFill>
            </a:endParaRPr>
          </a:p>
          <a:p>
            <a:pPr marL="0" indent="0">
              <a:lnSpc>
                <a:spcPct val="100000"/>
              </a:lnSpc>
              <a:buNone/>
            </a:pPr>
            <a:endParaRPr lang="da-DK" sz="1100" dirty="0"/>
          </a:p>
        </p:txBody>
      </p:sp>
      <p:sp>
        <p:nvSpPr>
          <p:cNvPr id="8" name="Tekstfelt 5">
            <a:extLst>
              <a:ext uri="{FF2B5EF4-FFF2-40B4-BE49-F238E27FC236}">
                <a16:creationId xmlns:a16="http://schemas.microsoft.com/office/drawing/2014/main" id="{E9D3CBC7-A881-403D-8986-39B6C79617CF}"/>
              </a:ext>
            </a:extLst>
          </p:cNvPr>
          <p:cNvSpPr txBox="1"/>
          <p:nvPr/>
        </p:nvSpPr>
        <p:spPr>
          <a:xfrm>
            <a:off x="8286623" y="4149882"/>
            <a:ext cx="3800213" cy="830997"/>
          </a:xfrm>
          <a:prstGeom prst="rect">
            <a:avLst/>
          </a:prstGeom>
          <a:noFill/>
        </p:spPr>
        <p:txBody>
          <a:bodyPr wrap="square" rtlCol="0">
            <a:spAutoFit/>
          </a:bodyPr>
          <a:lstStyle/>
          <a:p>
            <a:endParaRPr lang="da-DK" sz="1200" dirty="0">
              <a:solidFill>
                <a:schemeClr val="accent1">
                  <a:lumMod val="50000"/>
                </a:schemeClr>
              </a:solidFill>
            </a:endParaRPr>
          </a:p>
          <a:p>
            <a:endParaRPr lang="da-DK" sz="1200" dirty="0">
              <a:solidFill>
                <a:schemeClr val="accent1">
                  <a:lumMod val="50000"/>
                </a:schemeClr>
              </a:solidFill>
            </a:endParaRPr>
          </a:p>
          <a:p>
            <a:endParaRPr lang="da-DK" sz="1200" dirty="0">
              <a:solidFill>
                <a:schemeClr val="accent1">
                  <a:lumMod val="50000"/>
                </a:schemeClr>
              </a:solidFill>
            </a:endParaRPr>
          </a:p>
          <a:p>
            <a:endParaRPr lang="da-DK" sz="1200" dirty="0">
              <a:solidFill>
                <a:schemeClr val="accent1">
                  <a:lumMod val="50000"/>
                </a:schemeClr>
              </a:solidFill>
            </a:endParaRPr>
          </a:p>
        </p:txBody>
      </p:sp>
    </p:spTree>
    <p:extLst>
      <p:ext uri="{BB962C8B-B14F-4D97-AF65-F5344CB8AC3E}">
        <p14:creationId xmlns:p14="http://schemas.microsoft.com/office/powerpoint/2010/main" val="3788758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0F07E5C-3A3E-4341-BF94-B0521FC5CCE5}"/>
              </a:ext>
            </a:extLst>
          </p:cNvPr>
          <p:cNvPicPr>
            <a:picLocks noChangeAspect="1"/>
          </p:cNvPicPr>
          <p:nvPr/>
        </p:nvPicPr>
        <p:blipFill>
          <a:blip r:embed="rId2"/>
          <a:stretch>
            <a:fillRect/>
          </a:stretch>
        </p:blipFill>
        <p:spPr>
          <a:xfrm>
            <a:off x="7992333" y="-308472"/>
            <a:ext cx="4120308" cy="4120308"/>
          </a:xfrm>
          <a:prstGeom prst="rect">
            <a:avLst/>
          </a:prstGeom>
        </p:spPr>
      </p:pic>
      <p:pic>
        <p:nvPicPr>
          <p:cNvPr id="6" name="Bildobjekt 5">
            <a:extLst>
              <a:ext uri="{FF2B5EF4-FFF2-40B4-BE49-F238E27FC236}">
                <a16:creationId xmlns:a16="http://schemas.microsoft.com/office/drawing/2014/main" id="{B25E7D69-7211-D447-822F-2939FAB9623A}"/>
              </a:ext>
            </a:extLst>
          </p:cNvPr>
          <p:cNvPicPr>
            <a:picLocks noChangeAspect="1"/>
          </p:cNvPicPr>
          <p:nvPr/>
        </p:nvPicPr>
        <p:blipFill>
          <a:blip r:embed="rId3"/>
          <a:stretch>
            <a:fillRect/>
          </a:stretch>
        </p:blipFill>
        <p:spPr>
          <a:xfrm rot="19192390">
            <a:off x="11075479" y="5797756"/>
            <a:ext cx="861036" cy="861036"/>
          </a:xfrm>
          <a:prstGeom prst="rect">
            <a:avLst/>
          </a:prstGeom>
        </p:spPr>
      </p:pic>
      <p:pic>
        <p:nvPicPr>
          <p:cNvPr id="11" name="Billede 10" descr="Et billede, der indeholder udendørs, skilt, himmel&#10;&#10;Beskrivelse, der er oprettet med høj sikkerhed">
            <a:extLst>
              <a:ext uri="{FF2B5EF4-FFF2-40B4-BE49-F238E27FC236}">
                <a16:creationId xmlns:a16="http://schemas.microsoft.com/office/drawing/2014/main" id="{F53AD871-947C-441E-9D7F-6D2B5341FD97}"/>
              </a:ext>
            </a:extLst>
          </p:cNvPr>
          <p:cNvPicPr>
            <a:picLocks noChangeAspect="1"/>
          </p:cNvPicPr>
          <p:nvPr/>
        </p:nvPicPr>
        <p:blipFill>
          <a:blip r:embed="rId4"/>
          <a:stretch>
            <a:fillRect/>
          </a:stretch>
        </p:blipFill>
        <p:spPr>
          <a:xfrm>
            <a:off x="9894573" y="494335"/>
            <a:ext cx="1857247" cy="695110"/>
          </a:xfrm>
          <a:prstGeom prst="rect">
            <a:avLst/>
          </a:prstGeom>
        </p:spPr>
      </p:pic>
      <p:sp>
        <p:nvSpPr>
          <p:cNvPr id="12" name="Underrubrik 2">
            <a:extLst>
              <a:ext uri="{FF2B5EF4-FFF2-40B4-BE49-F238E27FC236}">
                <a16:creationId xmlns:a16="http://schemas.microsoft.com/office/drawing/2014/main" id="{72999EE2-CCC6-DF41-BF4A-6210817A6B5C}"/>
              </a:ext>
            </a:extLst>
          </p:cNvPr>
          <p:cNvSpPr>
            <a:spLocks noGrp="1"/>
          </p:cNvSpPr>
          <p:nvPr/>
        </p:nvSpPr>
        <p:spPr>
          <a:xfrm>
            <a:off x="352277" y="1683400"/>
            <a:ext cx="9144000" cy="39539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b="1" dirty="0"/>
              <a:t>Key takeaways: </a:t>
            </a:r>
          </a:p>
          <a:p>
            <a:pPr algn="l"/>
            <a:endParaRPr lang="en-AU" b="1" dirty="0"/>
          </a:p>
          <a:p>
            <a:pPr algn="l"/>
            <a:endParaRPr lang="en-AU" b="1" dirty="0"/>
          </a:p>
          <a:p>
            <a:pPr marL="342900" indent="-342900" algn="l">
              <a:buFont typeface="Arial" panose="020B0604020202020204" pitchFamily="34" charset="0"/>
              <a:buChar char="•"/>
            </a:pPr>
            <a:r>
              <a:rPr lang="en-AU" i="1" dirty="0"/>
              <a:t>Lighting renovations offer attractive business cases due to the high levels of energy savings</a:t>
            </a:r>
          </a:p>
          <a:p>
            <a:pPr marL="342900" indent="-342900" algn="l">
              <a:buFont typeface="Arial" panose="020B0604020202020204" pitchFamily="34" charset="0"/>
              <a:buChar char="•"/>
            </a:pPr>
            <a:r>
              <a:rPr lang="en-AU" i="1" dirty="0"/>
              <a:t>A lighting masterplan substantially improves the overall aesthetics of the City</a:t>
            </a:r>
          </a:p>
          <a:p>
            <a:pPr marL="342900" indent="-342900" algn="l">
              <a:buFont typeface="Arial" panose="020B0604020202020204" pitchFamily="34" charset="0"/>
              <a:buChar char="•"/>
            </a:pPr>
            <a:r>
              <a:rPr lang="en-AU" i="1" dirty="0"/>
              <a:t>Building a Smart Communications Network into City Lighting brings real benefits</a:t>
            </a:r>
          </a:p>
        </p:txBody>
      </p:sp>
    </p:spTree>
    <p:extLst>
      <p:ext uri="{BB962C8B-B14F-4D97-AF65-F5344CB8AC3E}">
        <p14:creationId xmlns:p14="http://schemas.microsoft.com/office/powerpoint/2010/main" val="1459400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6D4EBA-0275-4A54-B7DE-B372EEEE4542}"/>
              </a:ext>
            </a:extLst>
          </p:cNvPr>
          <p:cNvSpPr/>
          <p:nvPr/>
        </p:nvSpPr>
        <p:spPr>
          <a:xfrm>
            <a:off x="0" y="0"/>
            <a:ext cx="12191980" cy="1030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6" name="Billede 5" descr="Et billede, der indeholder bygning, udendørs, himmel, nat&#10;&#10;Beskrivelse, der er oprettet med meget høj sikkerhed">
            <a:extLst>
              <a:ext uri="{FF2B5EF4-FFF2-40B4-BE49-F238E27FC236}">
                <a16:creationId xmlns:a16="http://schemas.microsoft.com/office/drawing/2014/main" id="{0D680AC9-963B-4885-A823-4B66318D2F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57" b="8774"/>
          <a:stretch/>
        </p:blipFill>
        <p:spPr>
          <a:xfrm>
            <a:off x="0" y="0"/>
            <a:ext cx="12191980" cy="6857990"/>
          </a:xfrm>
          <a:prstGeom prst="rect">
            <a:avLst/>
          </a:prstGeom>
        </p:spPr>
      </p:pic>
      <p:sp>
        <p:nvSpPr>
          <p:cNvPr id="8" name="Manuel indlæsning 3">
            <a:extLst>
              <a:ext uri="{FF2B5EF4-FFF2-40B4-BE49-F238E27FC236}">
                <a16:creationId xmlns:a16="http://schemas.microsoft.com/office/drawing/2014/main" id="{2A6F0519-2FDF-43CF-AD3A-81E46287072E}"/>
              </a:ext>
            </a:extLst>
          </p:cNvPr>
          <p:cNvSpPr/>
          <p:nvPr/>
        </p:nvSpPr>
        <p:spPr>
          <a:xfrm flipH="1">
            <a:off x="0" y="3793397"/>
            <a:ext cx="12192000" cy="3066439"/>
          </a:xfrm>
          <a:prstGeom prst="flowChartManualInpu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da-DK" sz="1463" dirty="0"/>
          </a:p>
        </p:txBody>
      </p:sp>
      <p:sp>
        <p:nvSpPr>
          <p:cNvPr id="5" name="Content Placeholder 8">
            <a:extLst>
              <a:ext uri="{FF2B5EF4-FFF2-40B4-BE49-F238E27FC236}">
                <a16:creationId xmlns:a16="http://schemas.microsoft.com/office/drawing/2014/main" id="{C5D997BA-F782-45A3-B1A0-A094090B43BC}"/>
              </a:ext>
            </a:extLst>
          </p:cNvPr>
          <p:cNvSpPr txBox="1">
            <a:spLocks/>
          </p:cNvSpPr>
          <p:nvPr/>
        </p:nvSpPr>
        <p:spPr>
          <a:xfrm>
            <a:off x="244918" y="3545414"/>
            <a:ext cx="11422224" cy="3393648"/>
          </a:xfrm>
          <a:prstGeom prst="rect">
            <a:avLst/>
          </a:prstGeom>
          <a:no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Over</a:t>
            </a:r>
            <a:r>
              <a:rPr lang="en-DK" sz="1800" dirty="0"/>
              <a:t> €300</a:t>
            </a:r>
            <a:r>
              <a:rPr lang="en-GB" sz="1800" dirty="0"/>
              <a:t>m</a:t>
            </a:r>
            <a:r>
              <a:rPr lang="en-DK" sz="1800" dirty="0"/>
              <a:t> </a:t>
            </a:r>
            <a:r>
              <a:rPr lang="en-GB" sz="1800" dirty="0"/>
              <a:t>T</a:t>
            </a:r>
            <a:r>
              <a:rPr lang="en-DK" sz="1800" dirty="0"/>
              <a:t>u</a:t>
            </a:r>
            <a:r>
              <a:rPr lang="en-GB" sz="1800" dirty="0"/>
              <a:t>r</a:t>
            </a:r>
            <a:r>
              <a:rPr lang="en-DK" sz="1800" dirty="0"/>
              <a:t>n</a:t>
            </a:r>
            <a:r>
              <a:rPr lang="en-GB" sz="1800" dirty="0"/>
              <a:t>o</a:t>
            </a:r>
            <a:r>
              <a:rPr lang="en-DK" sz="1800" dirty="0"/>
              <a:t>v</a:t>
            </a:r>
            <a:r>
              <a:rPr lang="en-GB" sz="1800" dirty="0"/>
              <a:t>e</a:t>
            </a:r>
            <a:r>
              <a:rPr lang="en-DK" sz="1800" dirty="0"/>
              <a:t>r</a:t>
            </a:r>
            <a:endParaRPr lang="en-US" sz="1800" dirty="0"/>
          </a:p>
          <a:p>
            <a:r>
              <a:rPr lang="en-DK" sz="1800" dirty="0"/>
              <a:t>O</a:t>
            </a:r>
            <a:r>
              <a:rPr lang="en-GB" sz="1800" dirty="0"/>
              <a:t>v</a:t>
            </a:r>
            <a:r>
              <a:rPr lang="en-DK" sz="1800" dirty="0"/>
              <a:t>e</a:t>
            </a:r>
            <a:r>
              <a:rPr lang="en-GB" sz="1800" dirty="0"/>
              <a:t>r</a:t>
            </a:r>
            <a:r>
              <a:rPr lang="en-DK" sz="1800" dirty="0"/>
              <a:t> 2500</a:t>
            </a:r>
            <a:r>
              <a:rPr lang="en-US" sz="1800" dirty="0"/>
              <a:t> employees </a:t>
            </a:r>
            <a:endParaRPr lang="en-DK" sz="1800" dirty="0"/>
          </a:p>
          <a:p>
            <a:r>
              <a:rPr lang="en-US" sz="1800" dirty="0"/>
              <a:t>Mainly</a:t>
            </a:r>
            <a:r>
              <a:rPr lang="da-DK" sz="1800" dirty="0"/>
              <a:t> present in Europe and the Americas</a:t>
            </a:r>
          </a:p>
          <a:p>
            <a:r>
              <a:rPr lang="da-DK" sz="1800" dirty="0"/>
              <a:t>1,000 </a:t>
            </a:r>
            <a:r>
              <a:rPr lang="en-US" sz="1800" dirty="0"/>
              <a:t>contracts</a:t>
            </a:r>
            <a:r>
              <a:rPr lang="en-DK" sz="1800" dirty="0"/>
              <a:t> </a:t>
            </a:r>
            <a:r>
              <a:rPr lang="en-US" sz="1800" dirty="0"/>
              <a:t>- Including Copenhagen, Madrid, Rome,  Barcelona, Venice, Naples, Mexico City, Puebla, Santiago of Chile, Salvador de Bahia, Nice, Toulouse, Dijon, Sète </a:t>
            </a:r>
            <a:r>
              <a:rPr lang="da-DK" sz="1800" dirty="0"/>
              <a:t>and</a:t>
            </a:r>
            <a:r>
              <a:rPr lang="en-US" sz="1800" dirty="0"/>
              <a:t> Nîmes</a:t>
            </a:r>
          </a:p>
          <a:p>
            <a:r>
              <a:rPr lang="en-US" sz="1800" dirty="0"/>
              <a:t>2.5 million lighting points</a:t>
            </a:r>
            <a:endParaRPr lang="da-DK" sz="1800" dirty="0"/>
          </a:p>
        </p:txBody>
      </p:sp>
      <p:sp>
        <p:nvSpPr>
          <p:cNvPr id="9" name="Content Placeholder 8">
            <a:extLst>
              <a:ext uri="{FF2B5EF4-FFF2-40B4-BE49-F238E27FC236}">
                <a16:creationId xmlns:a16="http://schemas.microsoft.com/office/drawing/2014/main" id="{70E5C514-44AC-41F5-B6D1-E364A9A83C89}"/>
              </a:ext>
            </a:extLst>
          </p:cNvPr>
          <p:cNvSpPr txBox="1">
            <a:spLocks/>
          </p:cNvSpPr>
          <p:nvPr/>
        </p:nvSpPr>
        <p:spPr>
          <a:xfrm>
            <a:off x="244918" y="81072"/>
            <a:ext cx="11422224" cy="1030321"/>
          </a:xfrm>
          <a:prstGeom prst="rect">
            <a:avLst/>
          </a:prstGeom>
          <a:no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rPr>
              <a:t>Citelum</a:t>
            </a:r>
            <a:r>
              <a:rPr lang="en-DK" sz="3200" dirty="0">
                <a:solidFill>
                  <a:schemeClr val="bg1"/>
                </a:solidFill>
              </a:rPr>
              <a:t> – </a:t>
            </a:r>
            <a:r>
              <a:rPr lang="en-GB" sz="3200" dirty="0">
                <a:solidFill>
                  <a:schemeClr val="bg1"/>
                </a:solidFill>
              </a:rPr>
              <a:t>A</a:t>
            </a:r>
            <a:r>
              <a:rPr lang="en-DK" sz="3200" dirty="0">
                <a:solidFill>
                  <a:schemeClr val="bg1"/>
                </a:solidFill>
              </a:rPr>
              <a:t> </a:t>
            </a:r>
            <a:r>
              <a:rPr lang="en-GB" sz="3200" dirty="0">
                <a:solidFill>
                  <a:schemeClr val="bg1"/>
                </a:solidFill>
              </a:rPr>
              <a:t>L</a:t>
            </a:r>
            <a:r>
              <a:rPr lang="en-DK" sz="3200" dirty="0">
                <a:solidFill>
                  <a:schemeClr val="bg1"/>
                </a:solidFill>
              </a:rPr>
              <a:t>e</a:t>
            </a:r>
            <a:r>
              <a:rPr lang="en-GB" sz="3200" dirty="0">
                <a:solidFill>
                  <a:schemeClr val="bg1"/>
                </a:solidFill>
              </a:rPr>
              <a:t>a</a:t>
            </a:r>
            <a:r>
              <a:rPr lang="en-DK" sz="3200" dirty="0">
                <a:solidFill>
                  <a:schemeClr val="bg1"/>
                </a:solidFill>
              </a:rPr>
              <a:t>d</a:t>
            </a:r>
            <a:r>
              <a:rPr lang="en-GB" sz="3200" dirty="0">
                <a:solidFill>
                  <a:schemeClr val="bg1"/>
                </a:solidFill>
              </a:rPr>
              <a:t>i</a:t>
            </a:r>
            <a:r>
              <a:rPr lang="en-DK" sz="3200" dirty="0">
                <a:solidFill>
                  <a:schemeClr val="bg1"/>
                </a:solidFill>
              </a:rPr>
              <a:t>n</a:t>
            </a:r>
            <a:r>
              <a:rPr lang="en-GB" sz="3200" dirty="0">
                <a:solidFill>
                  <a:schemeClr val="bg1"/>
                </a:solidFill>
              </a:rPr>
              <a:t>g</a:t>
            </a:r>
            <a:r>
              <a:rPr lang="en-DK" sz="3200" dirty="0">
                <a:solidFill>
                  <a:schemeClr val="bg1"/>
                </a:solidFill>
              </a:rPr>
              <a:t> </a:t>
            </a:r>
            <a:r>
              <a:rPr lang="en-GB" sz="3200" dirty="0">
                <a:solidFill>
                  <a:schemeClr val="bg1"/>
                </a:solidFill>
              </a:rPr>
              <a:t>G</a:t>
            </a:r>
            <a:r>
              <a:rPr lang="en-DK" sz="3200" dirty="0">
                <a:solidFill>
                  <a:schemeClr val="bg1"/>
                </a:solidFill>
              </a:rPr>
              <a:t>lobal Player</a:t>
            </a:r>
            <a:endParaRPr lang="da-DK" sz="3200" dirty="0">
              <a:solidFill>
                <a:schemeClr val="bg1"/>
              </a:solidFill>
            </a:endParaRPr>
          </a:p>
        </p:txBody>
      </p:sp>
      <p:pic>
        <p:nvPicPr>
          <p:cNvPr id="3" name="Picture 2">
            <a:extLst>
              <a:ext uri="{FF2B5EF4-FFF2-40B4-BE49-F238E27FC236}">
                <a16:creationId xmlns:a16="http://schemas.microsoft.com/office/drawing/2014/main" id="{0C4E94E3-C7A1-4B77-B44D-32F622E41241}"/>
              </a:ext>
            </a:extLst>
          </p:cNvPr>
          <p:cNvPicPr>
            <a:picLocks noChangeAspect="1"/>
          </p:cNvPicPr>
          <p:nvPr/>
        </p:nvPicPr>
        <p:blipFill>
          <a:blip r:embed="rId3"/>
          <a:stretch>
            <a:fillRect/>
          </a:stretch>
        </p:blipFill>
        <p:spPr>
          <a:xfrm>
            <a:off x="10382153" y="6167870"/>
            <a:ext cx="1634182" cy="540537"/>
          </a:xfrm>
          <a:prstGeom prst="rect">
            <a:avLst/>
          </a:prstGeom>
        </p:spPr>
      </p:pic>
    </p:spTree>
    <p:extLst>
      <p:ext uri="{BB962C8B-B14F-4D97-AF65-F5344CB8AC3E}">
        <p14:creationId xmlns:p14="http://schemas.microsoft.com/office/powerpoint/2010/main" val="114971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459E9-C98B-47C8-9945-80E2BCB4DFE8}"/>
              </a:ext>
            </a:extLst>
          </p:cNvPr>
          <p:cNvSpPr>
            <a:spLocks noGrp="1"/>
          </p:cNvSpPr>
          <p:nvPr>
            <p:ph type="title"/>
          </p:nvPr>
        </p:nvSpPr>
        <p:spPr>
          <a:xfrm>
            <a:off x="857249" y="1901952"/>
            <a:ext cx="2833007" cy="2678213"/>
          </a:xfrm>
          <a:noFill/>
        </p:spPr>
        <p:txBody>
          <a:bodyPr vert="horz" lIns="91440" tIns="45720" rIns="91440" bIns="45720" rtlCol="0" anchor="ctr">
            <a:normAutofit fontScale="90000"/>
          </a:bodyPr>
          <a:lstStyle/>
          <a:p>
            <a:pPr algn="ctr"/>
            <a:r>
              <a:rPr lang="en-US" sz="3300" kern="1200" dirty="0">
                <a:solidFill>
                  <a:schemeClr val="bg1"/>
                </a:solidFill>
                <a:latin typeface="+mj-lt"/>
                <a:ea typeface="+mj-ea"/>
                <a:cs typeface="+mj-cs"/>
              </a:rPr>
              <a:t>Services to municipalities and private sector customers</a:t>
            </a:r>
            <a:br>
              <a:rPr lang="en-US" sz="3300" kern="1200" dirty="0">
                <a:solidFill>
                  <a:schemeClr val="bg1"/>
                </a:solidFill>
                <a:latin typeface="+mj-lt"/>
                <a:ea typeface="+mj-ea"/>
                <a:cs typeface="+mj-cs"/>
              </a:rPr>
            </a:br>
            <a:r>
              <a:rPr lang="en-US" sz="3300" kern="1200" dirty="0">
                <a:solidFill>
                  <a:schemeClr val="bg1"/>
                </a:solidFill>
                <a:latin typeface="+mj-lt"/>
                <a:ea typeface="+mj-ea"/>
                <a:cs typeface="+mj-cs"/>
              </a:rPr>
              <a:t>- supported by MUSE</a:t>
            </a:r>
            <a:r>
              <a:rPr lang="en-US" sz="3300" dirty="0">
                <a:solidFill>
                  <a:schemeClr val="bg1"/>
                </a:solidFill>
              </a:rPr>
              <a:t>®</a:t>
            </a:r>
          </a:p>
        </p:txBody>
      </p:sp>
      <p:pic>
        <p:nvPicPr>
          <p:cNvPr id="11" name="Image 3">
            <a:extLst>
              <a:ext uri="{FF2B5EF4-FFF2-40B4-BE49-F238E27FC236}">
                <a16:creationId xmlns:a16="http://schemas.microsoft.com/office/drawing/2014/main" id="{2D44CA60-A0AE-46B0-8584-27B413F2FC8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907" y="1323773"/>
            <a:ext cx="6708698" cy="5039705"/>
          </a:xfrm>
          <a:prstGeom prst="rect">
            <a:avLst/>
          </a:prstGeom>
        </p:spPr>
      </p:pic>
      <p:pic>
        <p:nvPicPr>
          <p:cNvPr id="5" name="Pladsholder til indhold 5" descr="Et billede, der indeholder bygning, udendørs, himmel, jord&#10;&#10;Beskrivelse, der er oprettet med meget høj sikkerhed">
            <a:extLst>
              <a:ext uri="{FF2B5EF4-FFF2-40B4-BE49-F238E27FC236}">
                <a16:creationId xmlns:a16="http://schemas.microsoft.com/office/drawing/2014/main" id="{AD59A257-AFE2-4BB8-8089-4384852608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8" r="-2" b="-2"/>
          <a:stretch/>
        </p:blipFill>
        <p:spPr>
          <a:xfrm>
            <a:off x="7552944" y="10"/>
            <a:ext cx="4636008" cy="6857990"/>
          </a:xfrm>
          <a:prstGeom prst="rect">
            <a:avLst/>
          </a:prstGeom>
        </p:spPr>
      </p:pic>
      <p:sp>
        <p:nvSpPr>
          <p:cNvPr id="6" name="Content Placeholder 8">
            <a:extLst>
              <a:ext uri="{FF2B5EF4-FFF2-40B4-BE49-F238E27FC236}">
                <a16:creationId xmlns:a16="http://schemas.microsoft.com/office/drawing/2014/main" id="{E645B3A4-1EBC-43EC-96D5-4E863F4E603B}"/>
              </a:ext>
            </a:extLst>
          </p:cNvPr>
          <p:cNvSpPr txBox="1">
            <a:spLocks/>
          </p:cNvSpPr>
          <p:nvPr/>
        </p:nvSpPr>
        <p:spPr>
          <a:xfrm>
            <a:off x="244918" y="81072"/>
            <a:ext cx="11422224" cy="1030321"/>
          </a:xfrm>
          <a:prstGeom prst="rect">
            <a:avLst/>
          </a:prstGeom>
          <a:no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rgbClr val="002060"/>
                </a:solidFill>
              </a:rPr>
              <a:t>Citelum</a:t>
            </a:r>
            <a:r>
              <a:rPr lang="en-DK" sz="3200" dirty="0">
                <a:solidFill>
                  <a:srgbClr val="002060"/>
                </a:solidFill>
              </a:rPr>
              <a:t> – </a:t>
            </a:r>
            <a:r>
              <a:rPr lang="en-GB" sz="3200" dirty="0">
                <a:solidFill>
                  <a:srgbClr val="002060"/>
                </a:solidFill>
              </a:rPr>
              <a:t>A</a:t>
            </a:r>
            <a:r>
              <a:rPr lang="en-DK" sz="3200" dirty="0">
                <a:solidFill>
                  <a:srgbClr val="002060"/>
                </a:solidFill>
              </a:rPr>
              <a:t> </a:t>
            </a:r>
            <a:r>
              <a:rPr lang="en-GB" sz="3200" dirty="0">
                <a:solidFill>
                  <a:srgbClr val="002060"/>
                </a:solidFill>
              </a:rPr>
              <a:t>L</a:t>
            </a:r>
            <a:r>
              <a:rPr lang="en-DK" sz="3200" dirty="0">
                <a:solidFill>
                  <a:srgbClr val="002060"/>
                </a:solidFill>
              </a:rPr>
              <a:t>e</a:t>
            </a:r>
            <a:r>
              <a:rPr lang="en-GB" sz="3200" dirty="0">
                <a:solidFill>
                  <a:srgbClr val="002060"/>
                </a:solidFill>
              </a:rPr>
              <a:t>a</a:t>
            </a:r>
            <a:r>
              <a:rPr lang="en-DK" sz="3200" dirty="0">
                <a:solidFill>
                  <a:srgbClr val="002060"/>
                </a:solidFill>
              </a:rPr>
              <a:t>d</a:t>
            </a:r>
            <a:r>
              <a:rPr lang="en-GB" sz="3200" dirty="0">
                <a:solidFill>
                  <a:srgbClr val="002060"/>
                </a:solidFill>
              </a:rPr>
              <a:t>i</a:t>
            </a:r>
            <a:r>
              <a:rPr lang="en-DK" sz="3200" dirty="0">
                <a:solidFill>
                  <a:srgbClr val="002060"/>
                </a:solidFill>
              </a:rPr>
              <a:t>n</a:t>
            </a:r>
            <a:r>
              <a:rPr lang="en-GB" sz="3200" dirty="0">
                <a:solidFill>
                  <a:srgbClr val="002060"/>
                </a:solidFill>
              </a:rPr>
              <a:t>g</a:t>
            </a:r>
            <a:r>
              <a:rPr lang="en-DK" sz="3200" dirty="0">
                <a:solidFill>
                  <a:srgbClr val="002060"/>
                </a:solidFill>
              </a:rPr>
              <a:t> </a:t>
            </a:r>
            <a:r>
              <a:rPr lang="en-GB" sz="3200" dirty="0">
                <a:solidFill>
                  <a:srgbClr val="002060"/>
                </a:solidFill>
              </a:rPr>
              <a:t>G</a:t>
            </a:r>
            <a:r>
              <a:rPr lang="en-DK" sz="3200" dirty="0">
                <a:solidFill>
                  <a:srgbClr val="002060"/>
                </a:solidFill>
              </a:rPr>
              <a:t>lobal Player</a:t>
            </a:r>
            <a:endParaRPr lang="da-DK" sz="3200" dirty="0">
              <a:solidFill>
                <a:srgbClr val="002060"/>
              </a:solidFill>
            </a:endParaRPr>
          </a:p>
        </p:txBody>
      </p:sp>
      <p:pic>
        <p:nvPicPr>
          <p:cNvPr id="7" name="Picture 6">
            <a:extLst>
              <a:ext uri="{FF2B5EF4-FFF2-40B4-BE49-F238E27FC236}">
                <a16:creationId xmlns:a16="http://schemas.microsoft.com/office/drawing/2014/main" id="{C3B3E7B0-6EB9-4E6B-8705-6CCB601B711D}"/>
              </a:ext>
            </a:extLst>
          </p:cNvPr>
          <p:cNvPicPr>
            <a:picLocks noChangeAspect="1"/>
          </p:cNvPicPr>
          <p:nvPr/>
        </p:nvPicPr>
        <p:blipFill>
          <a:blip r:embed="rId4"/>
          <a:stretch>
            <a:fillRect/>
          </a:stretch>
        </p:blipFill>
        <p:spPr>
          <a:xfrm>
            <a:off x="5971009" y="6318108"/>
            <a:ext cx="1327765" cy="439184"/>
          </a:xfrm>
          <a:prstGeom prst="rect">
            <a:avLst/>
          </a:prstGeom>
        </p:spPr>
      </p:pic>
    </p:spTree>
    <p:extLst>
      <p:ext uri="{BB962C8B-B14F-4D97-AF65-F5344CB8AC3E}">
        <p14:creationId xmlns:p14="http://schemas.microsoft.com/office/powerpoint/2010/main" val="325568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9686" cy="4324714"/>
          </a:xfrm>
          <a:prstGeom prst="rect">
            <a:avLst/>
          </a:prstGeom>
        </p:spPr>
      </p:pic>
      <p:sp>
        <p:nvSpPr>
          <p:cNvPr id="7" name="Manuel indlæsning 6"/>
          <p:cNvSpPr/>
          <p:nvPr/>
        </p:nvSpPr>
        <p:spPr>
          <a:xfrm>
            <a:off x="1" y="2476253"/>
            <a:ext cx="7457812" cy="4386649"/>
          </a:xfrm>
          <a:prstGeom prst="flowChartManualInpu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da-DK" sz="1463"/>
          </a:p>
        </p:txBody>
      </p:sp>
      <p:sp>
        <p:nvSpPr>
          <p:cNvPr id="6" name="Manuel indlæsning 5"/>
          <p:cNvSpPr/>
          <p:nvPr/>
        </p:nvSpPr>
        <p:spPr>
          <a:xfrm rot="16200000">
            <a:off x="5722209" y="388205"/>
            <a:ext cx="6858000" cy="6081585"/>
          </a:xfrm>
          <a:prstGeom prst="flowChartManualInpu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da-DK" sz="1463"/>
          </a:p>
        </p:txBody>
      </p:sp>
      <p:sp>
        <p:nvSpPr>
          <p:cNvPr id="4" name="Pladsholder til indhold 3">
            <a:extLst>
              <a:ext uri="{FF2B5EF4-FFF2-40B4-BE49-F238E27FC236}">
                <a16:creationId xmlns:a16="http://schemas.microsoft.com/office/drawing/2014/main" id="{CE6C59AF-597F-45BE-8033-00C730AC39E0}"/>
              </a:ext>
            </a:extLst>
          </p:cNvPr>
          <p:cNvSpPr>
            <a:spLocks noGrp="1"/>
          </p:cNvSpPr>
          <p:nvPr>
            <p:ph sz="half" idx="2"/>
          </p:nvPr>
        </p:nvSpPr>
        <p:spPr>
          <a:xfrm>
            <a:off x="7013300" y="243909"/>
            <a:ext cx="4943612" cy="5410441"/>
          </a:xfrm>
        </p:spPr>
        <p:txBody>
          <a:bodyPr>
            <a:normAutofit/>
          </a:bodyPr>
          <a:lstStyle/>
          <a:p>
            <a:pPr marL="0" indent="0" algn="just">
              <a:buNone/>
            </a:pPr>
            <a:r>
              <a:rPr lang="en-AU" sz="1600" b="1" dirty="0">
                <a:solidFill>
                  <a:schemeClr val="bg1"/>
                </a:solidFill>
              </a:rPr>
              <a:t>KEY POINTS</a:t>
            </a:r>
          </a:p>
          <a:p>
            <a:pPr marL="139303" indent="-139303"/>
            <a:r>
              <a:rPr lang="en-AU" sz="1600" dirty="0">
                <a:solidFill>
                  <a:schemeClr val="bg1"/>
                </a:solidFill>
              </a:rPr>
              <a:t>300 km. streets and paths provided with new lighting</a:t>
            </a:r>
          </a:p>
          <a:p>
            <a:pPr marL="139303" indent="-139303"/>
            <a:r>
              <a:rPr lang="en-AU" sz="1600" dirty="0">
                <a:solidFill>
                  <a:schemeClr val="bg1"/>
                </a:solidFill>
              </a:rPr>
              <a:t>New urban communication network prepared for intelligent controlling and alternative Smart City Solutions</a:t>
            </a:r>
          </a:p>
          <a:p>
            <a:pPr marL="139303" indent="-139303"/>
            <a:r>
              <a:rPr lang="en-AU" sz="1600" dirty="0">
                <a:solidFill>
                  <a:schemeClr val="bg1"/>
                </a:solidFill>
              </a:rPr>
              <a:t>18.814 light fixtures replaced with new energy-efficient LED light sources</a:t>
            </a:r>
          </a:p>
          <a:p>
            <a:pPr marL="139303" indent="-139303"/>
            <a:r>
              <a:rPr lang="en-AU" sz="1600" dirty="0">
                <a:solidFill>
                  <a:schemeClr val="bg1"/>
                </a:solidFill>
              </a:rPr>
              <a:t>6.800 poles replaced</a:t>
            </a:r>
          </a:p>
          <a:p>
            <a:pPr marL="139303" indent="-139303"/>
            <a:r>
              <a:rPr lang="en-AU" sz="1600" dirty="0">
                <a:solidFill>
                  <a:schemeClr val="bg1"/>
                </a:solidFill>
              </a:rPr>
              <a:t>1.140 cabinets reduced and replaced with 930 new cabinets</a:t>
            </a:r>
          </a:p>
          <a:p>
            <a:pPr marL="139303" indent="-139303"/>
            <a:r>
              <a:rPr lang="en-AU" sz="1600" dirty="0">
                <a:solidFill>
                  <a:schemeClr val="bg1"/>
                </a:solidFill>
              </a:rPr>
              <a:t>83,8 km. cables moved from air to ground</a:t>
            </a:r>
          </a:p>
          <a:p>
            <a:pPr marL="139303" indent="-139303"/>
            <a:r>
              <a:rPr lang="en-AU" sz="1600" dirty="0">
                <a:solidFill>
                  <a:schemeClr val="bg1"/>
                </a:solidFill>
              </a:rPr>
              <a:t>Energy savings of 55.71 %</a:t>
            </a:r>
          </a:p>
          <a:p>
            <a:pPr marL="139303" indent="-139303"/>
            <a:r>
              <a:rPr lang="en-AU" sz="1600" dirty="0">
                <a:solidFill>
                  <a:schemeClr val="bg1"/>
                </a:solidFill>
              </a:rPr>
              <a:t>Savings of 3,223 tons of CO2 per year</a:t>
            </a:r>
          </a:p>
          <a:p>
            <a:pPr marL="139303" indent="-139303"/>
            <a:r>
              <a:rPr lang="en-AU" sz="1600" dirty="0">
                <a:solidFill>
                  <a:schemeClr val="bg1"/>
                </a:solidFill>
              </a:rPr>
              <a:t>Implementation of MUSE</a:t>
            </a:r>
          </a:p>
          <a:p>
            <a:pPr marL="139303" indent="-139303"/>
            <a:r>
              <a:rPr lang="en-AU" sz="1600" dirty="0">
                <a:solidFill>
                  <a:schemeClr val="bg1"/>
                </a:solidFill>
              </a:rPr>
              <a:t>Overall Lighting Masterplan for Copenhagen Municipality</a:t>
            </a:r>
          </a:p>
          <a:p>
            <a:pPr marL="0" indent="0">
              <a:buNone/>
            </a:pPr>
            <a:endParaRPr lang="da-DK" sz="1463" dirty="0">
              <a:solidFill>
                <a:schemeClr val="bg1"/>
              </a:solidFill>
            </a:endParaRPr>
          </a:p>
        </p:txBody>
      </p:sp>
      <p:sp>
        <p:nvSpPr>
          <p:cNvPr id="3" name="Pladsholder til indhold 2">
            <a:extLst>
              <a:ext uri="{FF2B5EF4-FFF2-40B4-BE49-F238E27FC236}">
                <a16:creationId xmlns:a16="http://schemas.microsoft.com/office/drawing/2014/main" id="{487F275C-707A-4459-B6F1-3CC4B23C7B8E}"/>
              </a:ext>
            </a:extLst>
          </p:cNvPr>
          <p:cNvSpPr>
            <a:spLocks noGrp="1"/>
          </p:cNvSpPr>
          <p:nvPr>
            <p:ph sz="half" idx="1"/>
          </p:nvPr>
        </p:nvSpPr>
        <p:spPr>
          <a:xfrm>
            <a:off x="281743" y="3508489"/>
            <a:ext cx="6446707" cy="3292478"/>
          </a:xfrm>
        </p:spPr>
        <p:txBody>
          <a:bodyPr>
            <a:normAutofit/>
          </a:bodyPr>
          <a:lstStyle/>
          <a:p>
            <a:pPr marL="0" indent="0">
              <a:lnSpc>
                <a:spcPct val="100000"/>
              </a:lnSpc>
              <a:buNone/>
            </a:pPr>
            <a:r>
              <a:rPr lang="en-AU" sz="1800" b="1" cap="all" dirty="0">
                <a:solidFill>
                  <a:schemeClr val="bg1"/>
                </a:solidFill>
                <a:latin typeface="+mj-lt"/>
              </a:rPr>
              <a:t>Street lighting for the citizens</a:t>
            </a:r>
          </a:p>
          <a:p>
            <a:pPr>
              <a:lnSpc>
                <a:spcPct val="100000"/>
              </a:lnSpc>
            </a:pPr>
            <a:r>
              <a:rPr lang="en-AU" sz="1800" dirty="0">
                <a:solidFill>
                  <a:schemeClr val="bg1"/>
                </a:solidFill>
              </a:rPr>
              <a:t>Innovative thinking</a:t>
            </a:r>
          </a:p>
          <a:p>
            <a:pPr>
              <a:lnSpc>
                <a:spcPct val="100000"/>
              </a:lnSpc>
            </a:pPr>
            <a:r>
              <a:rPr lang="en-AU" sz="1800" dirty="0">
                <a:solidFill>
                  <a:schemeClr val="bg1"/>
                </a:solidFill>
              </a:rPr>
              <a:t>Overall vision for the City</a:t>
            </a:r>
          </a:p>
          <a:p>
            <a:pPr>
              <a:lnSpc>
                <a:spcPct val="100000"/>
              </a:lnSpc>
            </a:pPr>
            <a:r>
              <a:rPr lang="en-AU" sz="1800" dirty="0">
                <a:solidFill>
                  <a:schemeClr val="bg1"/>
                </a:solidFill>
              </a:rPr>
              <a:t>Individual considerations</a:t>
            </a:r>
          </a:p>
          <a:p>
            <a:pPr>
              <a:lnSpc>
                <a:spcPct val="100000"/>
              </a:lnSpc>
            </a:pPr>
            <a:r>
              <a:rPr lang="en-AU" sz="1800" dirty="0">
                <a:solidFill>
                  <a:schemeClr val="bg1"/>
                </a:solidFill>
              </a:rPr>
              <a:t>Operational optimization</a:t>
            </a:r>
          </a:p>
          <a:p>
            <a:pPr>
              <a:lnSpc>
                <a:spcPct val="100000"/>
              </a:lnSpc>
            </a:pPr>
            <a:r>
              <a:rPr lang="en-AU" sz="1800" dirty="0">
                <a:solidFill>
                  <a:schemeClr val="bg1"/>
                </a:solidFill>
              </a:rPr>
              <a:t>Energy savings</a:t>
            </a:r>
          </a:p>
          <a:p>
            <a:pPr marL="0" indent="0">
              <a:lnSpc>
                <a:spcPct val="100000"/>
              </a:lnSpc>
              <a:buNone/>
            </a:pPr>
            <a:endParaRPr lang="da-DK" sz="1100" dirty="0">
              <a:solidFill>
                <a:schemeClr val="bg1"/>
              </a:solidFill>
            </a:endParaRPr>
          </a:p>
        </p:txBody>
      </p:sp>
      <p:sp>
        <p:nvSpPr>
          <p:cNvPr id="8" name="Tekstfelt 7">
            <a:extLst>
              <a:ext uri="{FF2B5EF4-FFF2-40B4-BE49-F238E27FC236}">
                <a16:creationId xmlns:a16="http://schemas.microsoft.com/office/drawing/2014/main" id="{744FD307-18C1-46EF-BDC7-0AEEC615D23D}"/>
              </a:ext>
            </a:extLst>
          </p:cNvPr>
          <p:cNvSpPr txBox="1"/>
          <p:nvPr/>
        </p:nvSpPr>
        <p:spPr>
          <a:xfrm>
            <a:off x="5894444" y="188240"/>
            <a:ext cx="5059424" cy="261610"/>
          </a:xfrm>
          <a:prstGeom prst="rect">
            <a:avLst/>
          </a:prstGeom>
          <a:noFill/>
        </p:spPr>
        <p:txBody>
          <a:bodyPr wrap="square" rtlCol="0">
            <a:spAutoFit/>
          </a:bodyPr>
          <a:lstStyle/>
          <a:p>
            <a:endParaRPr lang="da-DK" sz="1100" dirty="0">
              <a:solidFill>
                <a:schemeClr val="bg1"/>
              </a:solidFill>
            </a:endParaRPr>
          </a:p>
        </p:txBody>
      </p:sp>
      <p:sp>
        <p:nvSpPr>
          <p:cNvPr id="2" name="Pladsholder til slidenummer 1">
            <a:extLst>
              <a:ext uri="{FF2B5EF4-FFF2-40B4-BE49-F238E27FC236}">
                <a16:creationId xmlns:a16="http://schemas.microsoft.com/office/drawing/2014/main" id="{1663E89C-D393-4C44-B40D-560656420D53}"/>
              </a:ext>
            </a:extLst>
          </p:cNvPr>
          <p:cNvSpPr>
            <a:spLocks noGrp="1"/>
          </p:cNvSpPr>
          <p:nvPr>
            <p:ph type="sldNum" sz="quarter" idx="12"/>
          </p:nvPr>
        </p:nvSpPr>
        <p:spPr/>
        <p:txBody>
          <a:bodyPr/>
          <a:lstStyle/>
          <a:p>
            <a:r>
              <a:rPr lang="en-US" dirty="0">
                <a:solidFill>
                  <a:schemeClr val="tx1"/>
                </a:solidFill>
              </a:rPr>
              <a:t>1</a:t>
            </a:r>
          </a:p>
        </p:txBody>
      </p:sp>
    </p:spTree>
    <p:extLst>
      <p:ext uri="{BB962C8B-B14F-4D97-AF65-F5344CB8AC3E}">
        <p14:creationId xmlns:p14="http://schemas.microsoft.com/office/powerpoint/2010/main" val="358939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nuel indlæsning 13">
            <a:extLst>
              <a:ext uri="{FF2B5EF4-FFF2-40B4-BE49-F238E27FC236}">
                <a16:creationId xmlns:a16="http://schemas.microsoft.com/office/drawing/2014/main" id="{E4030D7F-DE4A-48B1-BAA6-20CD2C9C676F}"/>
              </a:ext>
            </a:extLst>
          </p:cNvPr>
          <p:cNvSpPr/>
          <p:nvPr/>
        </p:nvSpPr>
        <p:spPr>
          <a:xfrm rot="10800000">
            <a:off x="0" y="8390"/>
            <a:ext cx="7348756" cy="6858000"/>
          </a:xfrm>
          <a:prstGeom prst="flowChartManualInpu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da-DK" sz="1463" dirty="0"/>
          </a:p>
        </p:txBody>
      </p:sp>
      <p:pic>
        <p:nvPicPr>
          <p:cNvPr id="4" name="Billede 3">
            <a:extLst>
              <a:ext uri="{FF2B5EF4-FFF2-40B4-BE49-F238E27FC236}">
                <a16:creationId xmlns:a16="http://schemas.microsoft.com/office/drawing/2014/main" id="{1192EC27-B951-4F83-925B-DB961D499A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43"/>
          <a:stretch/>
        </p:blipFill>
        <p:spPr>
          <a:xfrm>
            <a:off x="0" y="2717758"/>
            <a:ext cx="7013195" cy="4140241"/>
          </a:xfrm>
          <a:prstGeom prst="rect">
            <a:avLst/>
          </a:prstGeom>
        </p:spPr>
      </p:pic>
      <p:sp>
        <p:nvSpPr>
          <p:cNvPr id="3" name="Manuel indlæsning 12">
            <a:extLst>
              <a:ext uri="{FF2B5EF4-FFF2-40B4-BE49-F238E27FC236}">
                <a16:creationId xmlns:a16="http://schemas.microsoft.com/office/drawing/2014/main" id="{DBF1F970-A74D-4D71-84E2-827D272FEB4B}"/>
              </a:ext>
            </a:extLst>
          </p:cNvPr>
          <p:cNvSpPr/>
          <p:nvPr/>
        </p:nvSpPr>
        <p:spPr>
          <a:xfrm rot="16200000">
            <a:off x="5406006" y="63616"/>
            <a:ext cx="6849610" cy="6722378"/>
          </a:xfrm>
          <a:prstGeom prst="flowChartManualInpu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da-DK" sz="1463" dirty="0"/>
          </a:p>
        </p:txBody>
      </p:sp>
      <p:sp>
        <p:nvSpPr>
          <p:cNvPr id="5" name="Rektangel 4">
            <a:extLst>
              <a:ext uri="{FF2B5EF4-FFF2-40B4-BE49-F238E27FC236}">
                <a16:creationId xmlns:a16="http://schemas.microsoft.com/office/drawing/2014/main" id="{9E05A8CD-A605-46F3-B0F7-CCF527A2E2F3}"/>
              </a:ext>
            </a:extLst>
          </p:cNvPr>
          <p:cNvSpPr/>
          <p:nvPr/>
        </p:nvSpPr>
        <p:spPr>
          <a:xfrm>
            <a:off x="121609" y="323886"/>
            <a:ext cx="5391471" cy="1611980"/>
          </a:xfrm>
          <a:prstGeom prst="rect">
            <a:avLst/>
          </a:prstGeom>
        </p:spPr>
        <p:txBody>
          <a:bodyPr wrap="square">
            <a:spAutoFit/>
          </a:bodyPr>
          <a:lstStyle/>
          <a:p>
            <a:endParaRPr lang="da-DK" sz="1600" dirty="0">
              <a:solidFill>
                <a:schemeClr val="bg1"/>
              </a:solidFill>
            </a:endParaRPr>
          </a:p>
          <a:p>
            <a:r>
              <a:rPr lang="en-GB" sz="1600" dirty="0">
                <a:solidFill>
                  <a:schemeClr val="bg1"/>
                </a:solidFill>
              </a:rPr>
              <a:t>Picture: Overview of the new, urban communication network The yellow and red lines show communication routes</a:t>
            </a:r>
            <a:endParaRPr lang="en-DK" sz="1600" dirty="0">
              <a:solidFill>
                <a:schemeClr val="bg1"/>
              </a:solidFill>
            </a:endParaRPr>
          </a:p>
          <a:p>
            <a:endParaRPr lang="en-GB" sz="1600" dirty="0">
              <a:solidFill>
                <a:schemeClr val="bg1"/>
              </a:solidFill>
            </a:endParaRPr>
          </a:p>
          <a:p>
            <a:r>
              <a:rPr lang="en-GB" sz="1600" dirty="0">
                <a:solidFill>
                  <a:schemeClr val="bg1"/>
                </a:solidFill>
              </a:rPr>
              <a:t>© Silver Spring Networks</a:t>
            </a:r>
            <a:endParaRPr lang="da-DK" sz="1600" dirty="0">
              <a:solidFill>
                <a:schemeClr val="bg1"/>
              </a:solidFill>
            </a:endParaRPr>
          </a:p>
          <a:p>
            <a:endParaRPr lang="da-DK" sz="900" dirty="0">
              <a:solidFill>
                <a:schemeClr val="bg1"/>
              </a:solidFill>
            </a:endParaRPr>
          </a:p>
          <a:p>
            <a:endParaRPr lang="da-DK" sz="975" dirty="0">
              <a:solidFill>
                <a:schemeClr val="bg1"/>
              </a:solidFill>
            </a:endParaRPr>
          </a:p>
        </p:txBody>
      </p:sp>
      <p:sp>
        <p:nvSpPr>
          <p:cNvPr id="7" name="Titel 1">
            <a:extLst>
              <a:ext uri="{FF2B5EF4-FFF2-40B4-BE49-F238E27FC236}">
                <a16:creationId xmlns:a16="http://schemas.microsoft.com/office/drawing/2014/main" id="{E9C9934C-7C83-4445-B7F8-505A9251BFB1}"/>
              </a:ext>
            </a:extLst>
          </p:cNvPr>
          <p:cNvSpPr txBox="1">
            <a:spLocks/>
          </p:cNvSpPr>
          <p:nvPr/>
        </p:nvSpPr>
        <p:spPr>
          <a:xfrm>
            <a:off x="7709480" y="276833"/>
            <a:ext cx="2762401" cy="1077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solidFill>
                  <a:schemeClr val="bg1"/>
                </a:solidFill>
              </a:rPr>
              <a:t>INNOVATIVE THINKING </a:t>
            </a:r>
          </a:p>
        </p:txBody>
      </p:sp>
      <p:sp>
        <p:nvSpPr>
          <p:cNvPr id="8" name="Pladsholder til indhold 2">
            <a:extLst>
              <a:ext uri="{FF2B5EF4-FFF2-40B4-BE49-F238E27FC236}">
                <a16:creationId xmlns:a16="http://schemas.microsoft.com/office/drawing/2014/main" id="{E376E0E3-CECA-44EB-8E4F-1030F3A0DB9A}"/>
              </a:ext>
            </a:extLst>
          </p:cNvPr>
          <p:cNvSpPr txBox="1">
            <a:spLocks/>
          </p:cNvSpPr>
          <p:nvPr/>
        </p:nvSpPr>
        <p:spPr>
          <a:xfrm>
            <a:off x="6835914" y="703662"/>
            <a:ext cx="4715385" cy="5877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DK" sz="1600" dirty="0">
                <a:solidFill>
                  <a:schemeClr val="bg1"/>
                </a:solidFill>
              </a:rPr>
              <a:t>I</a:t>
            </a:r>
            <a:r>
              <a:rPr lang="en-GB" sz="1600" dirty="0">
                <a:solidFill>
                  <a:schemeClr val="bg1"/>
                </a:solidFill>
              </a:rPr>
              <a:t>t</a:t>
            </a:r>
            <a:r>
              <a:rPr lang="en-DK" sz="1600" dirty="0">
                <a:solidFill>
                  <a:schemeClr val="bg1"/>
                </a:solidFill>
              </a:rPr>
              <a:t> </a:t>
            </a:r>
            <a:r>
              <a:rPr lang="en-GB" sz="1600" dirty="0">
                <a:solidFill>
                  <a:schemeClr val="bg1"/>
                </a:solidFill>
              </a:rPr>
              <a:t>has been possible to implement a city-wide communication network </a:t>
            </a:r>
            <a:endParaRPr lang="en-DK" sz="1600" dirty="0">
              <a:solidFill>
                <a:schemeClr val="bg1"/>
              </a:solidFill>
            </a:endParaRPr>
          </a:p>
          <a:p>
            <a:pPr>
              <a:lnSpc>
                <a:spcPct val="100000"/>
              </a:lnSpc>
              <a:buFont typeface="Wingdings" panose="05000000000000000000" pitchFamily="2" charset="2"/>
              <a:buChar char="ü"/>
            </a:pPr>
            <a:r>
              <a:rPr lang="en-US" sz="1600" dirty="0">
                <a:solidFill>
                  <a:schemeClr val="bg1"/>
                </a:solidFill>
              </a:rPr>
              <a:t>Easy detection of problems to enable quick and proactive maintenance</a:t>
            </a:r>
            <a:endParaRPr lang="en-DK" sz="1600" dirty="0">
              <a:solidFill>
                <a:schemeClr val="bg1"/>
              </a:solidFill>
            </a:endParaRPr>
          </a:p>
          <a:p>
            <a:pPr lvl="0">
              <a:lnSpc>
                <a:spcPct val="100000"/>
              </a:lnSpc>
              <a:buFont typeface="Wingdings" panose="05000000000000000000" pitchFamily="2" charset="2"/>
              <a:buChar char="ü"/>
            </a:pPr>
            <a:r>
              <a:rPr lang="en-US" sz="1600" dirty="0">
                <a:solidFill>
                  <a:schemeClr val="bg1"/>
                </a:solidFill>
              </a:rPr>
              <a:t>Automatically adjusting when the light is on / off, and the level of the light (dimming) either for events, traffic conditions, environmental conditions, evolving use of the city streets</a:t>
            </a:r>
            <a:endParaRPr lang="en-DK" sz="1600" dirty="0">
              <a:solidFill>
                <a:schemeClr val="bg1"/>
              </a:solidFill>
            </a:endParaRPr>
          </a:p>
          <a:p>
            <a:pPr lvl="0">
              <a:lnSpc>
                <a:spcPct val="100000"/>
              </a:lnSpc>
              <a:buFont typeface="Wingdings" panose="05000000000000000000" pitchFamily="2" charset="2"/>
              <a:buChar char="ü"/>
            </a:pPr>
            <a:r>
              <a:rPr lang="en-US" sz="1600" dirty="0">
                <a:solidFill>
                  <a:schemeClr val="bg1"/>
                </a:solidFill>
              </a:rPr>
              <a:t>Fully redundant mesh network – ready to add new use cases (air pollution, traffic sensors, etc)</a:t>
            </a:r>
            <a:endParaRPr lang="en-DK" sz="1600" dirty="0">
              <a:solidFill>
                <a:schemeClr val="bg1"/>
              </a:solidFill>
            </a:endParaRPr>
          </a:p>
          <a:p>
            <a:pPr>
              <a:lnSpc>
                <a:spcPct val="100000"/>
              </a:lnSpc>
            </a:pPr>
            <a:endParaRPr lang="da-DK" sz="1200" dirty="0">
              <a:solidFill>
                <a:schemeClr val="bg1"/>
              </a:solidFill>
            </a:endParaRPr>
          </a:p>
          <a:p>
            <a:pPr marL="0" indent="0">
              <a:lnSpc>
                <a:spcPct val="110000"/>
              </a:lnSpc>
              <a:buFont typeface="Arial" panose="020B0604020202020204" pitchFamily="34" charset="0"/>
              <a:buNone/>
            </a:pPr>
            <a:endParaRPr lang="da-DK" sz="1100" dirty="0">
              <a:solidFill>
                <a:schemeClr val="bg1"/>
              </a:solidFill>
            </a:endParaRPr>
          </a:p>
        </p:txBody>
      </p:sp>
    </p:spTree>
    <p:extLst>
      <p:ext uri="{BB962C8B-B14F-4D97-AF65-F5344CB8AC3E}">
        <p14:creationId xmlns:p14="http://schemas.microsoft.com/office/powerpoint/2010/main" val="3826466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6A0EEB67-F1A7-4493-84E7-C49F3757E8EB}"/>
              </a:ext>
            </a:extLst>
          </p:cNvPr>
          <p:cNvSpPr txBox="1">
            <a:spLocks/>
          </p:cNvSpPr>
          <p:nvPr/>
        </p:nvSpPr>
        <p:spPr>
          <a:xfrm>
            <a:off x="2450566" y="500095"/>
            <a:ext cx="5022947" cy="1077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275" dirty="0">
              <a:solidFill>
                <a:schemeClr val="bg1"/>
              </a:solidFill>
            </a:endParaRPr>
          </a:p>
        </p:txBody>
      </p:sp>
      <p:sp>
        <p:nvSpPr>
          <p:cNvPr id="33" name="Manuel indlæsning 5">
            <a:extLst>
              <a:ext uri="{FF2B5EF4-FFF2-40B4-BE49-F238E27FC236}">
                <a16:creationId xmlns:a16="http://schemas.microsoft.com/office/drawing/2014/main" id="{B80BCEB0-2F40-4997-9AB1-C502A8EAB0A8}"/>
              </a:ext>
            </a:extLst>
          </p:cNvPr>
          <p:cNvSpPr/>
          <p:nvPr/>
        </p:nvSpPr>
        <p:spPr>
          <a:xfrm rot="5400000" flipH="1" flipV="1">
            <a:off x="6123673" y="799041"/>
            <a:ext cx="6878857" cy="5257796"/>
          </a:xfrm>
          <a:prstGeom prst="flowChartManualInpu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da-DK" sz="1463"/>
          </a:p>
        </p:txBody>
      </p:sp>
      <p:sp>
        <p:nvSpPr>
          <p:cNvPr id="6" name="Manuel indlæsning 5"/>
          <p:cNvSpPr/>
          <p:nvPr/>
        </p:nvSpPr>
        <p:spPr>
          <a:xfrm flipH="1" flipV="1">
            <a:off x="6380583" y="-11490"/>
            <a:ext cx="5811415" cy="2989582"/>
          </a:xfrm>
          <a:prstGeom prst="flowChartManualInput">
            <a:avLst/>
          </a:prstGeom>
          <a:blipFill dpi="0" rotWithShape="0">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Manuel indlæsning 5">
            <a:extLst>
              <a:ext uri="{FF2B5EF4-FFF2-40B4-BE49-F238E27FC236}">
                <a16:creationId xmlns:a16="http://schemas.microsoft.com/office/drawing/2014/main" id="{5A791EE8-1EFA-44FE-B061-A3171E306D53}"/>
              </a:ext>
            </a:extLst>
          </p:cNvPr>
          <p:cNvSpPr/>
          <p:nvPr/>
        </p:nvSpPr>
        <p:spPr>
          <a:xfrm rot="5400000">
            <a:off x="631226" y="-631226"/>
            <a:ext cx="6858001" cy="8120454"/>
          </a:xfrm>
          <a:prstGeom prst="flowChartManualInpu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da-DK" sz="1463"/>
          </a:p>
        </p:txBody>
      </p:sp>
      <p:sp>
        <p:nvSpPr>
          <p:cNvPr id="11" name="Pladsholder til indhold 2">
            <a:extLst>
              <a:ext uri="{FF2B5EF4-FFF2-40B4-BE49-F238E27FC236}">
                <a16:creationId xmlns:a16="http://schemas.microsoft.com/office/drawing/2014/main" id="{A92D2CF4-7F16-45D2-8C06-C77F21079B94}"/>
              </a:ext>
            </a:extLst>
          </p:cNvPr>
          <p:cNvSpPr txBox="1">
            <a:spLocks/>
          </p:cNvSpPr>
          <p:nvPr/>
        </p:nvSpPr>
        <p:spPr>
          <a:xfrm>
            <a:off x="204776" y="1166489"/>
            <a:ext cx="6082499" cy="36232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600" dirty="0">
                <a:solidFill>
                  <a:schemeClr val="bg1"/>
                </a:solidFill>
              </a:rPr>
              <a:t>With the Renewal project, the City of Copenhagen has focused on creating a coherence across the city. A connection between the residential neighbourhoods, the streets, the historic inner city and the many recreational areas in Copenhagen. </a:t>
            </a:r>
          </a:p>
        </p:txBody>
      </p:sp>
      <p:sp>
        <p:nvSpPr>
          <p:cNvPr id="7" name="Manuel indlæsning 6"/>
          <p:cNvSpPr/>
          <p:nvPr/>
        </p:nvSpPr>
        <p:spPr>
          <a:xfrm>
            <a:off x="0" y="2793533"/>
            <a:ext cx="8189371" cy="4073833"/>
          </a:xfrm>
          <a:prstGeom prst="flowChartManualInput">
            <a:avLst/>
          </a:prstGeom>
          <a:blipFill dpi="0" rotWithShape="0">
            <a:blip r:embed="rId4" cstate="print">
              <a:extLst>
                <a:ext uri="{28A0092B-C50C-407E-A947-70E740481C1C}">
                  <a14:useLocalDpi xmlns:a14="http://schemas.microsoft.com/office/drawing/2010/main" val="0"/>
                </a:ext>
              </a:extLst>
            </a:blip>
            <a:srcRect/>
            <a:stretch>
              <a:fillRect t="-5657" b="-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1">
            <a:extLst>
              <a:ext uri="{FF2B5EF4-FFF2-40B4-BE49-F238E27FC236}">
                <a16:creationId xmlns:a16="http://schemas.microsoft.com/office/drawing/2014/main" id="{D16A8111-BAA9-4F4C-851B-E51AB5A5FF4A}"/>
              </a:ext>
            </a:extLst>
          </p:cNvPr>
          <p:cNvSpPr txBox="1">
            <a:spLocks/>
          </p:cNvSpPr>
          <p:nvPr/>
        </p:nvSpPr>
        <p:spPr>
          <a:xfrm>
            <a:off x="234741" y="294782"/>
            <a:ext cx="5022947" cy="1077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solidFill>
                  <a:schemeClr val="bg1"/>
                </a:solidFill>
              </a:rPr>
              <a:t>OVERALL VISION</a:t>
            </a:r>
          </a:p>
        </p:txBody>
      </p:sp>
      <p:sp>
        <p:nvSpPr>
          <p:cNvPr id="19" name="Pladsholder til indhold 2">
            <a:extLst>
              <a:ext uri="{FF2B5EF4-FFF2-40B4-BE49-F238E27FC236}">
                <a16:creationId xmlns:a16="http://schemas.microsoft.com/office/drawing/2014/main" id="{A92D2CF4-7F16-45D2-8C06-C77F21079B94}"/>
              </a:ext>
            </a:extLst>
          </p:cNvPr>
          <p:cNvSpPr txBox="1">
            <a:spLocks/>
          </p:cNvSpPr>
          <p:nvPr/>
        </p:nvSpPr>
        <p:spPr>
          <a:xfrm>
            <a:off x="8262460" y="3018846"/>
            <a:ext cx="3856449" cy="36232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AU" sz="1600" dirty="0">
                <a:solidFill>
                  <a:schemeClr val="bg1"/>
                </a:solidFill>
              </a:rPr>
              <a:t>MASTERPLAN</a:t>
            </a:r>
          </a:p>
          <a:p>
            <a:pPr marL="0" indent="0">
              <a:lnSpc>
                <a:spcPct val="100000"/>
              </a:lnSpc>
              <a:buNone/>
            </a:pPr>
            <a:r>
              <a:rPr lang="en-AU" sz="1600" dirty="0">
                <a:solidFill>
                  <a:schemeClr val="bg1"/>
                </a:solidFill>
              </a:rPr>
              <a:t>The lighting master plan provides the background for the entire rollout of the renewal project, and it also presents a plan for future lighting trails in Copenhagen.</a:t>
            </a:r>
          </a:p>
          <a:p>
            <a:pPr marL="0" indent="0">
              <a:lnSpc>
                <a:spcPct val="100000"/>
              </a:lnSpc>
              <a:buNone/>
            </a:pPr>
            <a:r>
              <a:rPr lang="en-AU" sz="1600" dirty="0">
                <a:solidFill>
                  <a:schemeClr val="bg1"/>
                </a:solidFill>
              </a:rPr>
              <a:t>The master plan is developed on the basis of urban analyses, housing analyses, meetings with the city's local committee, qualitative user interviews and environmental analyses.</a:t>
            </a:r>
          </a:p>
          <a:p>
            <a:pPr marL="0" indent="0">
              <a:lnSpc>
                <a:spcPct val="110000"/>
              </a:lnSpc>
              <a:buNone/>
            </a:pPr>
            <a:endParaRPr lang="da-DK" sz="1100" dirty="0">
              <a:solidFill>
                <a:schemeClr val="bg1"/>
              </a:solidFill>
            </a:endParaRPr>
          </a:p>
        </p:txBody>
      </p:sp>
      <p:sp>
        <p:nvSpPr>
          <p:cNvPr id="2" name="Pladsholder til slidenummer 1">
            <a:extLst>
              <a:ext uri="{FF2B5EF4-FFF2-40B4-BE49-F238E27FC236}">
                <a16:creationId xmlns:a16="http://schemas.microsoft.com/office/drawing/2014/main" id="{C1518794-E5FE-40DF-96CE-50E7EC918CC2}"/>
              </a:ext>
            </a:extLst>
          </p:cNvPr>
          <p:cNvSpPr>
            <a:spLocks noGrp="1"/>
          </p:cNvSpPr>
          <p:nvPr>
            <p:ph type="sldNum" sz="quarter" idx="12"/>
          </p:nvPr>
        </p:nvSpPr>
        <p:spPr/>
        <p:txBody>
          <a:bodyPr/>
          <a:lstStyle/>
          <a:p>
            <a:r>
              <a:rPr lang="en-US" dirty="0">
                <a:solidFill>
                  <a:schemeClr val="tx1"/>
                </a:solidFill>
              </a:rPr>
              <a:t>3</a:t>
            </a:r>
          </a:p>
        </p:txBody>
      </p:sp>
    </p:spTree>
    <p:extLst>
      <p:ext uri="{BB962C8B-B14F-4D97-AF65-F5344CB8AC3E}">
        <p14:creationId xmlns:p14="http://schemas.microsoft.com/office/powerpoint/2010/main" val="3758596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8B67598-717A-41CA-ABD0-62D3BC7378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5098" y="-1"/>
            <a:ext cx="6812605" cy="4731391"/>
          </a:xfrm>
          <a:prstGeom prst="rect">
            <a:avLst/>
          </a:prstGeom>
        </p:spPr>
      </p:pic>
      <p:sp>
        <p:nvSpPr>
          <p:cNvPr id="4" name="Manuel indlæsning 6">
            <a:extLst>
              <a:ext uri="{FF2B5EF4-FFF2-40B4-BE49-F238E27FC236}">
                <a16:creationId xmlns:a16="http://schemas.microsoft.com/office/drawing/2014/main" id="{D49FB85E-93C8-4A1E-B934-3008BE71BC39}"/>
              </a:ext>
            </a:extLst>
          </p:cNvPr>
          <p:cNvSpPr/>
          <p:nvPr/>
        </p:nvSpPr>
        <p:spPr>
          <a:xfrm>
            <a:off x="5394122" y="3657600"/>
            <a:ext cx="6793582" cy="3259128"/>
          </a:xfrm>
          <a:prstGeom prst="flowChartManualInpu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da-DK" sz="1463"/>
          </a:p>
        </p:txBody>
      </p:sp>
      <p:sp>
        <p:nvSpPr>
          <p:cNvPr id="2" name="Manuel indlæsning 5">
            <a:extLst>
              <a:ext uri="{FF2B5EF4-FFF2-40B4-BE49-F238E27FC236}">
                <a16:creationId xmlns:a16="http://schemas.microsoft.com/office/drawing/2014/main" id="{FEE35D46-6A07-4981-A922-47BC20B08CEC}"/>
              </a:ext>
            </a:extLst>
          </p:cNvPr>
          <p:cNvSpPr/>
          <p:nvPr/>
        </p:nvSpPr>
        <p:spPr>
          <a:xfrm rot="5400000">
            <a:off x="-102765" y="102768"/>
            <a:ext cx="6916723" cy="6711197"/>
          </a:xfrm>
          <a:prstGeom prst="flowChartManualInpu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da-DK" sz="1463"/>
          </a:p>
        </p:txBody>
      </p:sp>
      <p:sp>
        <p:nvSpPr>
          <p:cNvPr id="5" name="Titel 1">
            <a:extLst>
              <a:ext uri="{FF2B5EF4-FFF2-40B4-BE49-F238E27FC236}">
                <a16:creationId xmlns:a16="http://schemas.microsoft.com/office/drawing/2014/main" id="{2FD72CD1-585C-4BE0-BCB3-2CC134963F00}"/>
              </a:ext>
            </a:extLst>
          </p:cNvPr>
          <p:cNvSpPr txBox="1">
            <a:spLocks/>
          </p:cNvSpPr>
          <p:nvPr/>
        </p:nvSpPr>
        <p:spPr>
          <a:xfrm>
            <a:off x="497332" y="410289"/>
            <a:ext cx="5022947" cy="1077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solidFill>
                  <a:schemeClr val="bg1"/>
                </a:solidFill>
              </a:rPr>
              <a:t>INDIVIDUAL CONSIDERATIONS </a:t>
            </a:r>
          </a:p>
        </p:txBody>
      </p:sp>
      <p:sp>
        <p:nvSpPr>
          <p:cNvPr id="6" name="Pladsholder til tekst 3">
            <a:extLst>
              <a:ext uri="{FF2B5EF4-FFF2-40B4-BE49-F238E27FC236}">
                <a16:creationId xmlns:a16="http://schemas.microsoft.com/office/drawing/2014/main" id="{FA054BD2-DC5A-4EF0-868A-D2F295BDD276}"/>
              </a:ext>
            </a:extLst>
          </p:cNvPr>
          <p:cNvSpPr txBox="1">
            <a:spLocks/>
          </p:cNvSpPr>
          <p:nvPr/>
        </p:nvSpPr>
        <p:spPr>
          <a:xfrm>
            <a:off x="497332" y="1055526"/>
            <a:ext cx="4597182" cy="42815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600" dirty="0">
                <a:solidFill>
                  <a:schemeClr val="bg1"/>
                </a:solidFill>
              </a:rPr>
              <a:t>The Renewal Project has taken into account the individual neighbourhoods, roads, road users and citizens in the city. </a:t>
            </a:r>
          </a:p>
          <a:p>
            <a:pPr marL="0" indent="0">
              <a:lnSpc>
                <a:spcPct val="100000"/>
              </a:lnSpc>
              <a:buNone/>
            </a:pPr>
            <a:r>
              <a:rPr lang="en-AU" sz="1600" dirty="0">
                <a:solidFill>
                  <a:schemeClr val="bg1"/>
                </a:solidFill>
              </a:rPr>
              <a:t>In addition, there has been a focus on how local landmarks can be included and contribute to the area's atmosphere and how they interact with the surrounding light environment. </a:t>
            </a:r>
          </a:p>
          <a:p>
            <a:pPr marL="0" indent="0">
              <a:lnSpc>
                <a:spcPct val="100000"/>
              </a:lnSpc>
              <a:buNone/>
            </a:pPr>
            <a:r>
              <a:rPr lang="en-AU" sz="1600" dirty="0">
                <a:solidFill>
                  <a:schemeClr val="bg1"/>
                </a:solidFill>
              </a:rPr>
              <a:t>This has resulted in a dimming profile that is both adapted to the individual road usage and time of day, as well as each light point is adjusted to ensure the right amount of light on the road. </a:t>
            </a:r>
          </a:p>
          <a:p>
            <a:pPr marL="0" indent="0">
              <a:lnSpc>
                <a:spcPct val="100000"/>
              </a:lnSpc>
              <a:buNone/>
            </a:pPr>
            <a:endParaRPr lang="da-DK" sz="1100" dirty="0">
              <a:solidFill>
                <a:schemeClr val="bg1"/>
              </a:solidFill>
            </a:endParaRPr>
          </a:p>
          <a:p>
            <a:pPr marL="0" indent="0">
              <a:lnSpc>
                <a:spcPct val="100000"/>
              </a:lnSpc>
              <a:buNone/>
            </a:pPr>
            <a:endParaRPr lang="da-DK" sz="1100" dirty="0">
              <a:solidFill>
                <a:schemeClr val="bg1"/>
              </a:solidFill>
            </a:endParaRPr>
          </a:p>
          <a:p>
            <a:pPr marL="0" indent="0">
              <a:lnSpc>
                <a:spcPct val="100000"/>
              </a:lnSpc>
              <a:buNone/>
            </a:pPr>
            <a:endParaRPr lang="da-DK" sz="1100" dirty="0">
              <a:solidFill>
                <a:schemeClr val="bg1"/>
              </a:solidFill>
            </a:endParaRPr>
          </a:p>
          <a:p>
            <a:pPr marL="0" indent="0">
              <a:lnSpc>
                <a:spcPct val="100000"/>
              </a:lnSpc>
              <a:buNone/>
            </a:pPr>
            <a:endParaRPr lang="da-DK" dirty="0"/>
          </a:p>
        </p:txBody>
      </p:sp>
    </p:spTree>
    <p:extLst>
      <p:ext uri="{BB962C8B-B14F-4D97-AF65-F5344CB8AC3E}">
        <p14:creationId xmlns:p14="http://schemas.microsoft.com/office/powerpoint/2010/main" val="3574845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nuel indlæsning 13">
            <a:extLst>
              <a:ext uri="{FF2B5EF4-FFF2-40B4-BE49-F238E27FC236}">
                <a16:creationId xmlns:a16="http://schemas.microsoft.com/office/drawing/2014/main" id="{79432428-4D83-4E60-9A14-E762DD47EE46}"/>
              </a:ext>
            </a:extLst>
          </p:cNvPr>
          <p:cNvSpPr/>
          <p:nvPr/>
        </p:nvSpPr>
        <p:spPr>
          <a:xfrm rot="10800000">
            <a:off x="-8" y="0"/>
            <a:ext cx="7684321" cy="3741490"/>
          </a:xfrm>
          <a:prstGeom prst="flowChartManualInpu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da-DK" sz="1463" dirty="0"/>
          </a:p>
        </p:txBody>
      </p:sp>
      <p:pic>
        <p:nvPicPr>
          <p:cNvPr id="4" name="Billede 3">
            <a:extLst>
              <a:ext uri="{FF2B5EF4-FFF2-40B4-BE49-F238E27FC236}">
                <a16:creationId xmlns:a16="http://schemas.microsoft.com/office/drawing/2014/main" id="{6AA1CF18-55B7-41E7-AE28-30247EC7E5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76712"/>
            <a:ext cx="6576969" cy="4381289"/>
          </a:xfrm>
          <a:prstGeom prst="rect">
            <a:avLst/>
          </a:prstGeom>
        </p:spPr>
      </p:pic>
      <p:sp>
        <p:nvSpPr>
          <p:cNvPr id="3" name="Manuel indlæsning 12">
            <a:extLst>
              <a:ext uri="{FF2B5EF4-FFF2-40B4-BE49-F238E27FC236}">
                <a16:creationId xmlns:a16="http://schemas.microsoft.com/office/drawing/2014/main" id="{1680F548-FE4C-469D-9DED-E0D7621383E9}"/>
              </a:ext>
            </a:extLst>
          </p:cNvPr>
          <p:cNvSpPr/>
          <p:nvPr/>
        </p:nvSpPr>
        <p:spPr>
          <a:xfrm rot="16200000">
            <a:off x="5222694" y="-105413"/>
            <a:ext cx="6858000" cy="7068821"/>
          </a:xfrm>
          <a:prstGeom prst="flowChartManualInpu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da-DK" sz="1463" dirty="0"/>
          </a:p>
        </p:txBody>
      </p:sp>
      <p:sp>
        <p:nvSpPr>
          <p:cNvPr id="5" name="Titel 1">
            <a:extLst>
              <a:ext uri="{FF2B5EF4-FFF2-40B4-BE49-F238E27FC236}">
                <a16:creationId xmlns:a16="http://schemas.microsoft.com/office/drawing/2014/main" id="{E4B1A401-98BB-4542-8FCF-92B5D7384056}"/>
              </a:ext>
            </a:extLst>
          </p:cNvPr>
          <p:cNvSpPr txBox="1">
            <a:spLocks/>
          </p:cNvSpPr>
          <p:nvPr/>
        </p:nvSpPr>
        <p:spPr>
          <a:xfrm>
            <a:off x="149892" y="88601"/>
            <a:ext cx="5022947" cy="1077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solidFill>
                  <a:schemeClr val="bg1"/>
                </a:solidFill>
              </a:rPr>
              <a:t>OPERATIONAL OPTIMIZATION</a:t>
            </a:r>
          </a:p>
        </p:txBody>
      </p:sp>
      <p:sp>
        <p:nvSpPr>
          <p:cNvPr id="6" name="Pladsholder til tekst 3">
            <a:extLst>
              <a:ext uri="{FF2B5EF4-FFF2-40B4-BE49-F238E27FC236}">
                <a16:creationId xmlns:a16="http://schemas.microsoft.com/office/drawing/2014/main" id="{BA9AAED7-72DF-4312-9C20-8E976BCC16EA}"/>
              </a:ext>
            </a:extLst>
          </p:cNvPr>
          <p:cNvSpPr txBox="1">
            <a:spLocks/>
          </p:cNvSpPr>
          <p:nvPr/>
        </p:nvSpPr>
        <p:spPr>
          <a:xfrm>
            <a:off x="90773" y="723676"/>
            <a:ext cx="4797669" cy="168396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600" dirty="0">
                <a:solidFill>
                  <a:schemeClr val="bg1"/>
                </a:solidFill>
                <a:ea typeface="Calibri" panose="020F0502020204030204" pitchFamily="34" charset="0"/>
                <a:cs typeface="Arial" panose="020B0604020202020204" pitchFamily="34" charset="0"/>
              </a:rPr>
              <a:t>Implementation of MUSE and the Smart Communications Network results in a faster response time to any errors and a greater stability of the lighting system. </a:t>
            </a:r>
          </a:p>
          <a:p>
            <a:pPr marL="0" indent="0">
              <a:lnSpc>
                <a:spcPct val="100000"/>
              </a:lnSpc>
              <a:buNone/>
            </a:pPr>
            <a:endParaRPr lang="en-AU" sz="1600" dirty="0">
              <a:solidFill>
                <a:schemeClr val="bg1"/>
              </a:solidFill>
              <a:ea typeface="Calibri" panose="020F0502020204030204" pitchFamily="34" charset="0"/>
              <a:cs typeface="Arial" panose="020B0604020202020204" pitchFamily="34" charset="0"/>
            </a:endParaRPr>
          </a:p>
          <a:p>
            <a:pPr marL="0" indent="0">
              <a:lnSpc>
                <a:spcPct val="100000"/>
              </a:lnSpc>
              <a:buNone/>
            </a:pPr>
            <a:r>
              <a:rPr lang="en-AU" sz="1600" dirty="0">
                <a:solidFill>
                  <a:schemeClr val="bg1"/>
                </a:solidFill>
                <a:ea typeface="Calibri" panose="020F0502020204030204" pitchFamily="34" charset="0"/>
                <a:cs typeface="Arial" panose="020B0604020202020204" pitchFamily="34" charset="0"/>
              </a:rPr>
              <a:t>The cable laying of the old air lines on the local streets also gives greater reliability in bad weather.</a:t>
            </a:r>
            <a:endParaRPr lang="en-AU" sz="1600" dirty="0">
              <a:solidFill>
                <a:schemeClr val="bg1"/>
              </a:solidFill>
            </a:endParaRPr>
          </a:p>
          <a:p>
            <a:pPr marL="0" indent="0">
              <a:lnSpc>
                <a:spcPct val="100000"/>
              </a:lnSpc>
              <a:buNone/>
            </a:pPr>
            <a:endParaRPr lang="da-DK" dirty="0"/>
          </a:p>
        </p:txBody>
      </p:sp>
      <p:sp>
        <p:nvSpPr>
          <p:cNvPr id="7" name="Titel 1">
            <a:extLst>
              <a:ext uri="{FF2B5EF4-FFF2-40B4-BE49-F238E27FC236}">
                <a16:creationId xmlns:a16="http://schemas.microsoft.com/office/drawing/2014/main" id="{FA152318-268B-42CC-9E8E-DE913F1FA385}"/>
              </a:ext>
            </a:extLst>
          </p:cNvPr>
          <p:cNvSpPr txBox="1">
            <a:spLocks/>
          </p:cNvSpPr>
          <p:nvPr/>
        </p:nvSpPr>
        <p:spPr>
          <a:xfrm>
            <a:off x="6006841" y="360555"/>
            <a:ext cx="5022947" cy="1077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2000" dirty="0">
                <a:solidFill>
                  <a:schemeClr val="bg1"/>
                </a:solidFill>
              </a:rPr>
              <a:t>ENERGY SAVINGS</a:t>
            </a:r>
          </a:p>
        </p:txBody>
      </p:sp>
      <p:sp>
        <p:nvSpPr>
          <p:cNvPr id="8" name="Rektangel 7">
            <a:extLst>
              <a:ext uri="{FF2B5EF4-FFF2-40B4-BE49-F238E27FC236}">
                <a16:creationId xmlns:a16="http://schemas.microsoft.com/office/drawing/2014/main" id="{E2FD8B37-1838-4079-93FF-ED30870E6BA3}"/>
              </a:ext>
            </a:extLst>
          </p:cNvPr>
          <p:cNvSpPr/>
          <p:nvPr/>
        </p:nvSpPr>
        <p:spPr>
          <a:xfrm>
            <a:off x="6270171" y="1168959"/>
            <a:ext cx="5274189" cy="2893100"/>
          </a:xfrm>
          <a:prstGeom prst="rect">
            <a:avLst/>
          </a:prstGeom>
        </p:spPr>
        <p:txBody>
          <a:bodyPr wrap="square">
            <a:spAutoFit/>
          </a:bodyPr>
          <a:lstStyle/>
          <a:p>
            <a:endParaRPr lang="en-AU" sz="1600" dirty="0">
              <a:solidFill>
                <a:schemeClr val="bg1"/>
              </a:solidFill>
            </a:endParaRPr>
          </a:p>
          <a:p>
            <a:pPr marL="171450" indent="-171450">
              <a:buFont typeface="Arial" panose="020B0604020202020204" pitchFamily="34" charset="0"/>
              <a:buChar char="•"/>
            </a:pPr>
            <a:r>
              <a:rPr lang="en-AU" sz="1600" dirty="0">
                <a:solidFill>
                  <a:schemeClr val="bg1"/>
                </a:solidFill>
              </a:rPr>
              <a:t>Energy saving of 55,71 %</a:t>
            </a:r>
          </a:p>
          <a:p>
            <a:endParaRPr lang="en-AU" sz="1600" dirty="0">
              <a:solidFill>
                <a:schemeClr val="bg1"/>
              </a:solidFill>
            </a:endParaRPr>
          </a:p>
          <a:p>
            <a:pPr marL="171450" indent="-171450">
              <a:buFont typeface="Arial" panose="020B0604020202020204" pitchFamily="34" charset="0"/>
              <a:buChar char="•"/>
            </a:pPr>
            <a:r>
              <a:rPr lang="en-AU" sz="1600" dirty="0">
                <a:solidFill>
                  <a:schemeClr val="bg1"/>
                </a:solidFill>
              </a:rPr>
              <a:t>A significant reduction in Copenhagen's CO2 emissions. The municipality saves 3,223 tonnes of CO2 per year compared to 2010, which corresponds to the emissions from energy consumption from either 4,600 apartments (2 persons 70 m2) or 2,700 villas (4 persons 150 m2). It will support the City of Copenhagen's goal of being a CO2-neutral capital in 2025.</a:t>
            </a:r>
          </a:p>
          <a:p>
            <a:pPr marL="171450" indent="-171450">
              <a:buFont typeface="Arial" panose="020B0604020202020204" pitchFamily="34" charset="0"/>
              <a:buChar char="•"/>
            </a:pPr>
            <a:endParaRPr lang="en-GB" sz="1100" dirty="0">
              <a:solidFill>
                <a:schemeClr val="bg1"/>
              </a:solidFill>
            </a:endParaRPr>
          </a:p>
          <a:p>
            <a:endParaRPr lang="da-DK" sz="1100" dirty="0">
              <a:solidFill>
                <a:schemeClr val="bg1"/>
              </a:solidFill>
            </a:endParaRPr>
          </a:p>
        </p:txBody>
      </p:sp>
    </p:spTree>
    <p:extLst>
      <p:ext uri="{BB962C8B-B14F-4D97-AF65-F5344CB8AC3E}">
        <p14:creationId xmlns:p14="http://schemas.microsoft.com/office/powerpoint/2010/main" val="2111369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7224B9-9A8C-47BB-BDFD-C13DB17AD1D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13205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780</Words>
  <Application>Microsoft Office PowerPoint</Application>
  <PresentationFormat>Widescreen</PresentationFormat>
  <Paragraphs>79</Paragraphs>
  <Slides>11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Times New Roman</vt:lpstr>
      <vt:lpstr>Wingdings</vt:lpstr>
      <vt:lpstr>Office-tema</vt:lpstr>
      <vt:lpstr>PowerPoint Presentation</vt:lpstr>
      <vt:lpstr>PowerPoint Presentation</vt:lpstr>
      <vt:lpstr>Services to municipalities and private sector customers - supported by MUSE®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Magnus Adolfsson</dc:creator>
  <cp:lastModifiedBy>Matthew Nunn</cp:lastModifiedBy>
  <cp:revision>10</cp:revision>
  <cp:lastPrinted>2018-09-11T14:27:47Z</cp:lastPrinted>
  <dcterms:created xsi:type="dcterms:W3CDTF">2018-08-10T13:41:07Z</dcterms:created>
  <dcterms:modified xsi:type="dcterms:W3CDTF">2018-09-11T14:41:12Z</dcterms:modified>
</cp:coreProperties>
</file>